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28"/>
  </p:notesMasterIdLst>
  <p:sldIdLst>
    <p:sldId id="256" r:id="rId2"/>
    <p:sldId id="263" r:id="rId3"/>
    <p:sldId id="257" r:id="rId4"/>
    <p:sldId id="258" r:id="rId5"/>
    <p:sldId id="264" r:id="rId6"/>
    <p:sldId id="278" r:id="rId7"/>
    <p:sldId id="281" r:id="rId8"/>
    <p:sldId id="261" r:id="rId9"/>
    <p:sldId id="262" r:id="rId10"/>
    <p:sldId id="267" r:id="rId11"/>
    <p:sldId id="268" r:id="rId12"/>
    <p:sldId id="265" r:id="rId13"/>
    <p:sldId id="266" r:id="rId14"/>
    <p:sldId id="269" r:id="rId15"/>
    <p:sldId id="270" r:id="rId16"/>
    <p:sldId id="275" r:id="rId17"/>
    <p:sldId id="276" r:id="rId18"/>
    <p:sldId id="274" r:id="rId19"/>
    <p:sldId id="282" r:id="rId20"/>
    <p:sldId id="283" r:id="rId21"/>
    <p:sldId id="277" r:id="rId22"/>
    <p:sldId id="271" r:id="rId23"/>
    <p:sldId id="284" r:id="rId24"/>
    <p:sldId id="272" r:id="rId25"/>
    <p:sldId id="286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4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3ED29-0DCA-4E1D-8AAC-2D946CA274D6}" type="doc">
      <dgm:prSet loTypeId="urn:microsoft.com/office/officeart/2005/8/layout/hProcess10" loCatId="process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s-ES"/>
        </a:p>
      </dgm:t>
    </dgm:pt>
    <dgm:pt modelId="{9E97D63E-968D-4E30-967C-4FB1C7900D24}">
      <dgm:prSet phldrT="[Texto]"/>
      <dgm:spPr/>
      <dgm:t>
        <a:bodyPr/>
        <a:lstStyle/>
        <a:p>
          <a:r>
            <a:rPr lang="es-ES" smtClean="0"/>
            <a:t>BIOS</a:t>
          </a:r>
          <a:endParaRPr lang="es-ES"/>
        </a:p>
      </dgm:t>
    </dgm:pt>
    <dgm:pt modelId="{2467BBA2-3A65-4E5E-936B-C93B44FD3791}" type="parTrans" cxnId="{6FBE0FFF-1B9C-40DA-9D0F-B7C7467349FA}">
      <dgm:prSet/>
      <dgm:spPr/>
      <dgm:t>
        <a:bodyPr/>
        <a:lstStyle/>
        <a:p>
          <a:endParaRPr lang="es-ES"/>
        </a:p>
      </dgm:t>
    </dgm:pt>
    <dgm:pt modelId="{1A40B6A2-56B2-451F-A225-3769833F3BBF}" type="sibTrans" cxnId="{6FBE0FFF-1B9C-40DA-9D0F-B7C7467349FA}">
      <dgm:prSet/>
      <dgm:spPr/>
      <dgm:t>
        <a:bodyPr/>
        <a:lstStyle/>
        <a:p>
          <a:endParaRPr lang="es-ES"/>
        </a:p>
      </dgm:t>
    </dgm:pt>
    <dgm:pt modelId="{A222CA8F-EB35-4D97-861D-1CB7F916F49F}">
      <dgm:prSet phldrT="[Texto]"/>
      <dgm:spPr/>
      <dgm:t>
        <a:bodyPr/>
        <a:lstStyle/>
        <a:p>
          <a:r>
            <a:rPr lang="es-ES" err="1" smtClean="0"/>
            <a:t>Devices</a:t>
          </a:r>
          <a:endParaRPr lang="es-ES"/>
        </a:p>
      </dgm:t>
    </dgm:pt>
    <dgm:pt modelId="{9A196E02-15C9-43DD-9159-9261B7B1498A}" type="parTrans" cxnId="{1CDD0936-D9CE-4D56-8DF4-8044A8D4A3D1}">
      <dgm:prSet/>
      <dgm:spPr/>
      <dgm:t>
        <a:bodyPr/>
        <a:lstStyle/>
        <a:p>
          <a:endParaRPr lang="es-ES"/>
        </a:p>
      </dgm:t>
    </dgm:pt>
    <dgm:pt modelId="{72758840-DD45-440B-9164-8117D8A762F2}" type="sibTrans" cxnId="{1CDD0936-D9CE-4D56-8DF4-8044A8D4A3D1}">
      <dgm:prSet/>
      <dgm:spPr/>
      <dgm:t>
        <a:bodyPr/>
        <a:lstStyle/>
        <a:p>
          <a:endParaRPr lang="es-ES"/>
        </a:p>
      </dgm:t>
    </dgm:pt>
    <dgm:pt modelId="{6030089D-F3C4-4DDC-8702-56EB285C08A4}">
      <dgm:prSet phldrT="[Texto]"/>
      <dgm:spPr/>
      <dgm:t>
        <a:bodyPr/>
        <a:lstStyle/>
        <a:p>
          <a:r>
            <a:rPr lang="es-ES" smtClean="0"/>
            <a:t>RAM</a:t>
          </a:r>
          <a:endParaRPr lang="es-ES"/>
        </a:p>
      </dgm:t>
    </dgm:pt>
    <dgm:pt modelId="{0FC7472A-3226-4AE1-BFDE-72579A97DADB}" type="parTrans" cxnId="{F2F9BD55-B5F1-419C-A6B3-C146D75FEF90}">
      <dgm:prSet/>
      <dgm:spPr/>
      <dgm:t>
        <a:bodyPr/>
        <a:lstStyle/>
        <a:p>
          <a:endParaRPr lang="es-ES"/>
        </a:p>
      </dgm:t>
    </dgm:pt>
    <dgm:pt modelId="{81E8BA13-8F57-490C-A915-0A2A24771871}" type="sibTrans" cxnId="{F2F9BD55-B5F1-419C-A6B3-C146D75FEF90}">
      <dgm:prSet/>
      <dgm:spPr/>
      <dgm:t>
        <a:bodyPr/>
        <a:lstStyle/>
        <a:p>
          <a:endParaRPr lang="es-ES"/>
        </a:p>
      </dgm:t>
    </dgm:pt>
    <dgm:pt modelId="{ABBE1DF1-56F7-4CA4-AFD6-CB4C32E2DF0A}">
      <dgm:prSet phldrT="[Texto]"/>
      <dgm:spPr/>
      <dgm:t>
        <a:bodyPr/>
        <a:lstStyle/>
        <a:p>
          <a:r>
            <a:rPr lang="es-ES" smtClean="0"/>
            <a:t>MBR</a:t>
          </a:r>
        </a:p>
      </dgm:t>
    </dgm:pt>
    <dgm:pt modelId="{0BC572C9-DB5B-4B23-AE43-CF53A4FBA782}" type="parTrans" cxnId="{178DFB18-C222-4C6F-979E-611A10E6354A}">
      <dgm:prSet/>
      <dgm:spPr/>
      <dgm:t>
        <a:bodyPr/>
        <a:lstStyle/>
        <a:p>
          <a:endParaRPr lang="es-ES"/>
        </a:p>
      </dgm:t>
    </dgm:pt>
    <dgm:pt modelId="{CF3B1386-AD6A-4D10-B103-573AEB28C2A4}" type="sibTrans" cxnId="{178DFB18-C222-4C6F-979E-611A10E6354A}">
      <dgm:prSet/>
      <dgm:spPr/>
      <dgm:t>
        <a:bodyPr/>
        <a:lstStyle/>
        <a:p>
          <a:endParaRPr lang="es-ES"/>
        </a:p>
      </dgm:t>
    </dgm:pt>
    <dgm:pt modelId="{8E63967D-5D40-4D9A-BFFD-45F01796D4F0}">
      <dgm:prSet phldrT="[Texto]"/>
      <dgm:spPr/>
      <dgm:t>
        <a:bodyPr/>
        <a:lstStyle/>
        <a:p>
          <a:r>
            <a:rPr lang="es-ES" err="1" smtClean="0"/>
            <a:t>Grub</a:t>
          </a:r>
          <a:r>
            <a:rPr lang="es-ES" smtClean="0"/>
            <a:t> </a:t>
          </a:r>
          <a:r>
            <a:rPr lang="es-ES" err="1" smtClean="0"/>
            <a:t>Stage</a:t>
          </a:r>
          <a:r>
            <a:rPr lang="es-ES" smtClean="0"/>
            <a:t> 1</a:t>
          </a:r>
          <a:endParaRPr lang="es-ES"/>
        </a:p>
      </dgm:t>
    </dgm:pt>
    <dgm:pt modelId="{B19C7E42-431E-44D4-8E5A-27467068C6A3}" type="parTrans" cxnId="{3B72AFC3-8312-4B52-B555-E2C2AC631211}">
      <dgm:prSet/>
      <dgm:spPr/>
      <dgm:t>
        <a:bodyPr/>
        <a:lstStyle/>
        <a:p>
          <a:endParaRPr lang="es-ES"/>
        </a:p>
      </dgm:t>
    </dgm:pt>
    <dgm:pt modelId="{5879CCF0-9417-47AF-9244-0241252673CD}" type="sibTrans" cxnId="{3B72AFC3-8312-4B52-B555-E2C2AC631211}">
      <dgm:prSet/>
      <dgm:spPr/>
      <dgm:t>
        <a:bodyPr/>
        <a:lstStyle/>
        <a:p>
          <a:endParaRPr lang="es-ES"/>
        </a:p>
      </dgm:t>
    </dgm:pt>
    <dgm:pt modelId="{45F771BE-A639-42FF-9FC3-345F98918B70}">
      <dgm:prSet phldrT="[Texto]"/>
      <dgm:spPr/>
      <dgm:t>
        <a:bodyPr/>
        <a:lstStyle/>
        <a:p>
          <a:r>
            <a:rPr lang="es-ES" err="1" smtClean="0"/>
            <a:t>Grub</a:t>
          </a:r>
          <a:r>
            <a:rPr lang="es-ES" smtClean="0"/>
            <a:t> </a:t>
          </a:r>
          <a:r>
            <a:rPr lang="es-ES" err="1" smtClean="0"/>
            <a:t>Stage</a:t>
          </a:r>
          <a:r>
            <a:rPr lang="es-ES" smtClean="0"/>
            <a:t> 2</a:t>
          </a:r>
          <a:endParaRPr lang="es-ES"/>
        </a:p>
      </dgm:t>
    </dgm:pt>
    <dgm:pt modelId="{E6365DA8-F6ED-46E0-A2DB-EC1CE1BBBB7B}" type="parTrans" cxnId="{B33A3A4F-B3C7-47DF-AD20-E93EA4DD4B7B}">
      <dgm:prSet/>
      <dgm:spPr/>
      <dgm:t>
        <a:bodyPr/>
        <a:lstStyle/>
        <a:p>
          <a:endParaRPr lang="es-ES"/>
        </a:p>
      </dgm:t>
    </dgm:pt>
    <dgm:pt modelId="{AD6E19DB-F116-4C22-81A3-08516C115BF3}" type="sibTrans" cxnId="{B33A3A4F-B3C7-47DF-AD20-E93EA4DD4B7B}">
      <dgm:prSet/>
      <dgm:spPr/>
      <dgm:t>
        <a:bodyPr/>
        <a:lstStyle/>
        <a:p>
          <a:endParaRPr lang="es-ES"/>
        </a:p>
      </dgm:t>
    </dgm:pt>
    <dgm:pt modelId="{C96222CC-3E06-486C-AAFA-AE7D79531B93}">
      <dgm:prSet phldrT="[Texto]"/>
      <dgm:spPr/>
      <dgm:t>
        <a:bodyPr/>
        <a:lstStyle/>
        <a:p>
          <a:r>
            <a:rPr lang="es-ES" smtClean="0"/>
            <a:t>Kernel</a:t>
          </a:r>
        </a:p>
        <a:p>
          <a:r>
            <a:rPr lang="es-ES" b="1" smtClean="0"/>
            <a:t>Initrd</a:t>
          </a:r>
          <a:endParaRPr lang="es-ES" b="1"/>
        </a:p>
      </dgm:t>
    </dgm:pt>
    <dgm:pt modelId="{1D12F307-8DA3-49BA-9484-531EDA1DCD5B}" type="parTrans" cxnId="{08898BC1-A249-485A-98EC-A1244770B81C}">
      <dgm:prSet/>
      <dgm:spPr/>
      <dgm:t>
        <a:bodyPr/>
        <a:lstStyle/>
        <a:p>
          <a:endParaRPr lang="es-ES"/>
        </a:p>
      </dgm:t>
    </dgm:pt>
    <dgm:pt modelId="{A789E61B-B7B1-48B6-91D7-E2154722E671}" type="sibTrans" cxnId="{08898BC1-A249-485A-98EC-A1244770B81C}">
      <dgm:prSet/>
      <dgm:spPr/>
      <dgm:t>
        <a:bodyPr/>
        <a:lstStyle/>
        <a:p>
          <a:endParaRPr lang="es-ES"/>
        </a:p>
      </dgm:t>
    </dgm:pt>
    <dgm:pt modelId="{8387DC35-2AF8-4D9E-A448-99FD0FBAFEF0}">
      <dgm:prSet phldrT="[Texto]"/>
      <dgm:spPr/>
      <dgm:t>
        <a:bodyPr/>
        <a:lstStyle/>
        <a:p>
          <a:r>
            <a:rPr lang="es-ES" err="1" smtClean="0"/>
            <a:t>Init</a:t>
          </a:r>
          <a:endParaRPr lang="es-ES"/>
        </a:p>
      </dgm:t>
    </dgm:pt>
    <dgm:pt modelId="{F9E2154A-B229-4BF4-9AF8-6DF1F2ECECFF}" type="parTrans" cxnId="{95BE71CA-158F-4641-8801-D20F6552F594}">
      <dgm:prSet/>
      <dgm:spPr/>
      <dgm:t>
        <a:bodyPr/>
        <a:lstStyle/>
        <a:p>
          <a:endParaRPr lang="es-ES"/>
        </a:p>
      </dgm:t>
    </dgm:pt>
    <dgm:pt modelId="{70371F24-83DD-4228-8139-5D8FBEA24DCF}" type="sibTrans" cxnId="{95BE71CA-158F-4641-8801-D20F6552F594}">
      <dgm:prSet/>
      <dgm:spPr/>
      <dgm:t>
        <a:bodyPr/>
        <a:lstStyle/>
        <a:p>
          <a:endParaRPr lang="es-ES"/>
        </a:p>
      </dgm:t>
    </dgm:pt>
    <dgm:pt modelId="{719B135D-12CF-4A66-9DB7-917E857FD860}">
      <dgm:prSet phldrT="[Texto]"/>
      <dgm:spPr/>
      <dgm:t>
        <a:bodyPr/>
        <a:lstStyle/>
        <a:p>
          <a:r>
            <a:rPr lang="es-ES" err="1" smtClean="0"/>
            <a:t>Userspace</a:t>
          </a:r>
          <a:endParaRPr lang="es-ES"/>
        </a:p>
      </dgm:t>
    </dgm:pt>
    <dgm:pt modelId="{12668112-85F0-410E-9B89-DBCD10464F86}" type="parTrans" cxnId="{8C6694CC-B752-4642-A501-7E436BB7DAF7}">
      <dgm:prSet/>
      <dgm:spPr/>
      <dgm:t>
        <a:bodyPr/>
        <a:lstStyle/>
        <a:p>
          <a:endParaRPr lang="es-ES"/>
        </a:p>
      </dgm:t>
    </dgm:pt>
    <dgm:pt modelId="{A6B8827B-1A06-404E-9D8D-65EB4DCBBE40}" type="sibTrans" cxnId="{8C6694CC-B752-4642-A501-7E436BB7DAF7}">
      <dgm:prSet/>
      <dgm:spPr/>
      <dgm:t>
        <a:bodyPr/>
        <a:lstStyle/>
        <a:p>
          <a:endParaRPr lang="es-ES"/>
        </a:p>
      </dgm:t>
    </dgm:pt>
    <dgm:pt modelId="{C5F85BB8-24B0-4179-8737-7628F446B080}">
      <dgm:prSet/>
      <dgm:spPr/>
      <dgm:t>
        <a:bodyPr/>
        <a:lstStyle/>
        <a:p>
          <a:r>
            <a:rPr lang="es-ES" smtClean="0"/>
            <a:t>POST</a:t>
          </a:r>
          <a:endParaRPr lang="es-ES"/>
        </a:p>
      </dgm:t>
    </dgm:pt>
    <dgm:pt modelId="{24066E97-72A5-415C-AB96-E1DB1507B406}" type="parTrans" cxnId="{AB24865D-6AD3-42B8-B9FF-5DD54E4E6562}">
      <dgm:prSet/>
      <dgm:spPr/>
      <dgm:t>
        <a:bodyPr/>
        <a:lstStyle/>
        <a:p>
          <a:endParaRPr lang="es-ES"/>
        </a:p>
      </dgm:t>
    </dgm:pt>
    <dgm:pt modelId="{78C16273-064B-430C-9451-3C031897FBAA}" type="sibTrans" cxnId="{AB24865D-6AD3-42B8-B9FF-5DD54E4E6562}">
      <dgm:prSet/>
      <dgm:spPr/>
      <dgm:t>
        <a:bodyPr/>
        <a:lstStyle/>
        <a:p>
          <a:endParaRPr lang="es-ES"/>
        </a:p>
      </dgm:t>
    </dgm:pt>
    <dgm:pt modelId="{F53C9D81-56B4-42EC-B5D0-E64E7D492798}">
      <dgm:prSet/>
      <dgm:spPr/>
      <dgm:t>
        <a:bodyPr/>
        <a:lstStyle/>
        <a:p>
          <a:r>
            <a:rPr lang="es-ES" err="1" smtClean="0"/>
            <a:t>Boot</a:t>
          </a:r>
          <a:endParaRPr lang="es-ES"/>
        </a:p>
      </dgm:t>
    </dgm:pt>
    <dgm:pt modelId="{6648BF5B-8FCD-47D8-A942-8E7B60105F34}" type="parTrans" cxnId="{D79133B5-6E30-4EDA-8839-4C34A3F5CB53}">
      <dgm:prSet/>
      <dgm:spPr/>
      <dgm:t>
        <a:bodyPr/>
        <a:lstStyle/>
        <a:p>
          <a:endParaRPr lang="es-ES"/>
        </a:p>
      </dgm:t>
    </dgm:pt>
    <dgm:pt modelId="{C0AE302E-EE6E-4D2D-A538-300CCE2450B6}" type="sibTrans" cxnId="{D79133B5-6E30-4EDA-8839-4C34A3F5CB53}">
      <dgm:prSet/>
      <dgm:spPr/>
      <dgm:t>
        <a:bodyPr/>
        <a:lstStyle/>
        <a:p>
          <a:endParaRPr lang="es-ES"/>
        </a:p>
      </dgm:t>
    </dgm:pt>
    <dgm:pt modelId="{A9E46F83-F154-4D8A-9CE2-E8CA050BB7A1}" type="pres">
      <dgm:prSet presAssocID="{29B3ED29-0DCA-4E1D-8AAC-2D946CA274D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92E0FF2-AF02-4DE6-A4C2-73367FBCDEE1}" type="pres">
      <dgm:prSet presAssocID="{9E97D63E-968D-4E30-967C-4FB1C7900D24}" presName="composite" presStyleCnt="0"/>
      <dgm:spPr/>
      <dgm:t>
        <a:bodyPr/>
        <a:lstStyle/>
        <a:p>
          <a:endParaRPr lang="es-ES"/>
        </a:p>
      </dgm:t>
    </dgm:pt>
    <dgm:pt modelId="{AB22BA1A-6F66-465E-BD61-543F04CEB678}" type="pres">
      <dgm:prSet presAssocID="{9E97D63E-968D-4E30-967C-4FB1C7900D24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3198F72-C02A-4600-B955-D7F2F303589B}" type="pres">
      <dgm:prSet presAssocID="{9E97D63E-968D-4E30-967C-4FB1C7900D24}" presName="tx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3A6E47-9BD0-4A74-BBA5-A27D593B7D69}" type="pres">
      <dgm:prSet presAssocID="{1A40B6A2-56B2-451F-A225-3769833F3BBF}" presName="sibTrans" presStyleLbl="sibTrans2D1" presStyleIdx="0" presStyleCnt="4"/>
      <dgm:spPr/>
      <dgm:t>
        <a:bodyPr/>
        <a:lstStyle/>
        <a:p>
          <a:endParaRPr lang="es-ES"/>
        </a:p>
      </dgm:t>
    </dgm:pt>
    <dgm:pt modelId="{CCE3304E-4048-4B2A-9185-CAB4616EB66F}" type="pres">
      <dgm:prSet presAssocID="{1A40B6A2-56B2-451F-A225-3769833F3BBF}" presName="connTx" presStyleLbl="sibTrans2D1" presStyleIdx="0" presStyleCnt="4"/>
      <dgm:spPr/>
      <dgm:t>
        <a:bodyPr/>
        <a:lstStyle/>
        <a:p>
          <a:endParaRPr lang="es-ES"/>
        </a:p>
      </dgm:t>
    </dgm:pt>
    <dgm:pt modelId="{08781CD8-C265-4A97-ACC2-5224794E09F5}" type="pres">
      <dgm:prSet presAssocID="{6030089D-F3C4-4DDC-8702-56EB285C08A4}" presName="composite" presStyleCnt="0"/>
      <dgm:spPr/>
      <dgm:t>
        <a:bodyPr/>
        <a:lstStyle/>
        <a:p>
          <a:endParaRPr lang="es-ES"/>
        </a:p>
      </dgm:t>
    </dgm:pt>
    <dgm:pt modelId="{77997E94-C8F4-4121-AD2A-10E332A8498E}" type="pres">
      <dgm:prSet presAssocID="{6030089D-F3C4-4DDC-8702-56EB285C08A4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FA25B6BA-9084-42DB-9999-C99FE0FCFE69}" type="pres">
      <dgm:prSet presAssocID="{6030089D-F3C4-4DDC-8702-56EB285C08A4}" presName="tx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5F49F-57FD-4AE7-9C49-499447CA9B16}" type="pres">
      <dgm:prSet presAssocID="{81E8BA13-8F57-490C-A915-0A2A24771871}" presName="sibTrans" presStyleLbl="sibTrans2D1" presStyleIdx="1" presStyleCnt="4"/>
      <dgm:spPr/>
      <dgm:t>
        <a:bodyPr/>
        <a:lstStyle/>
        <a:p>
          <a:endParaRPr lang="es-ES"/>
        </a:p>
      </dgm:t>
    </dgm:pt>
    <dgm:pt modelId="{419ABEDC-EEB3-44AD-BC30-28D4BD2AEA4F}" type="pres">
      <dgm:prSet presAssocID="{81E8BA13-8F57-490C-A915-0A2A24771871}" presName="connTx" presStyleLbl="sibTrans2D1" presStyleIdx="1" presStyleCnt="4"/>
      <dgm:spPr/>
      <dgm:t>
        <a:bodyPr/>
        <a:lstStyle/>
        <a:p>
          <a:endParaRPr lang="es-ES"/>
        </a:p>
      </dgm:t>
    </dgm:pt>
    <dgm:pt modelId="{B2FE8003-101A-42A1-BBE5-91E39071192F}" type="pres">
      <dgm:prSet presAssocID="{ABBE1DF1-56F7-4CA4-AFD6-CB4C32E2DF0A}" presName="composite" presStyleCnt="0"/>
      <dgm:spPr/>
      <dgm:t>
        <a:bodyPr/>
        <a:lstStyle/>
        <a:p>
          <a:endParaRPr lang="es-ES"/>
        </a:p>
      </dgm:t>
    </dgm:pt>
    <dgm:pt modelId="{D1B4F3F1-1374-4E10-B2F8-6AE58547D7AC}" type="pres">
      <dgm:prSet presAssocID="{ABBE1DF1-56F7-4CA4-AFD6-CB4C32E2DF0A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F70D8457-04BA-425F-8B40-D61D970723E0}" type="pres">
      <dgm:prSet presAssocID="{ABBE1DF1-56F7-4CA4-AFD6-CB4C32E2DF0A}" presName="txNode" presStyleLbl="node1" presStyleIdx="2" presStyleCnt="5" custScaleX="12822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C5667F-E722-4E7F-B5B8-05AE64CBB40A}" type="pres">
      <dgm:prSet presAssocID="{CF3B1386-AD6A-4D10-B103-573AEB28C2A4}" presName="sibTrans" presStyleLbl="sibTrans2D1" presStyleIdx="2" presStyleCnt="4"/>
      <dgm:spPr/>
      <dgm:t>
        <a:bodyPr/>
        <a:lstStyle/>
        <a:p>
          <a:endParaRPr lang="es-ES"/>
        </a:p>
      </dgm:t>
    </dgm:pt>
    <dgm:pt modelId="{D7A70FFC-2882-44ED-B303-3D42D1449D25}" type="pres">
      <dgm:prSet presAssocID="{CF3B1386-AD6A-4D10-B103-573AEB28C2A4}" presName="connTx" presStyleLbl="sibTrans2D1" presStyleIdx="2" presStyleCnt="4"/>
      <dgm:spPr/>
      <dgm:t>
        <a:bodyPr/>
        <a:lstStyle/>
        <a:p>
          <a:endParaRPr lang="es-ES"/>
        </a:p>
      </dgm:t>
    </dgm:pt>
    <dgm:pt modelId="{819E72B3-A0E0-4218-B459-CFFE2CB6625F}" type="pres">
      <dgm:prSet presAssocID="{C96222CC-3E06-486C-AAFA-AE7D79531B93}" presName="composite" presStyleCnt="0"/>
      <dgm:spPr/>
      <dgm:t>
        <a:bodyPr/>
        <a:lstStyle/>
        <a:p>
          <a:endParaRPr lang="es-ES"/>
        </a:p>
      </dgm:t>
    </dgm:pt>
    <dgm:pt modelId="{E539442E-4972-425A-B701-2995C8667D41}" type="pres">
      <dgm:prSet presAssocID="{C96222CC-3E06-486C-AAFA-AE7D79531B93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94D113FE-5C2E-4B5E-8196-FD64340412E5}" type="pres">
      <dgm:prSet presAssocID="{C96222CC-3E06-486C-AAFA-AE7D79531B93}" presName="tx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EC0635-3C1B-42F5-817D-8293B4E9ADD5}" type="pres">
      <dgm:prSet presAssocID="{A789E61B-B7B1-48B6-91D7-E2154722E671}" presName="sibTrans" presStyleLbl="sibTrans2D1" presStyleIdx="3" presStyleCnt="4"/>
      <dgm:spPr/>
      <dgm:t>
        <a:bodyPr/>
        <a:lstStyle/>
        <a:p>
          <a:endParaRPr lang="es-ES"/>
        </a:p>
      </dgm:t>
    </dgm:pt>
    <dgm:pt modelId="{66D5F122-86C4-4503-B964-E03CDEC322DD}" type="pres">
      <dgm:prSet presAssocID="{A789E61B-B7B1-48B6-91D7-E2154722E671}" presName="connTx" presStyleLbl="sibTrans2D1" presStyleIdx="3" presStyleCnt="4"/>
      <dgm:spPr/>
      <dgm:t>
        <a:bodyPr/>
        <a:lstStyle/>
        <a:p>
          <a:endParaRPr lang="es-ES"/>
        </a:p>
      </dgm:t>
    </dgm:pt>
    <dgm:pt modelId="{8E837AE1-1F63-4088-B5E4-7A0BE4582AFB}" type="pres">
      <dgm:prSet presAssocID="{8387DC35-2AF8-4D9E-A448-99FD0FBAFEF0}" presName="composite" presStyleCnt="0"/>
      <dgm:spPr/>
      <dgm:t>
        <a:bodyPr/>
        <a:lstStyle/>
        <a:p>
          <a:endParaRPr lang="es-ES"/>
        </a:p>
      </dgm:t>
    </dgm:pt>
    <dgm:pt modelId="{FE144265-2DB7-4FA2-85A1-0D1D9089DDB7}" type="pres">
      <dgm:prSet presAssocID="{8387DC35-2AF8-4D9E-A448-99FD0FBAFEF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80C90DD0-ADC2-4673-AAF5-1FED43D8C60B}" type="pres">
      <dgm:prSet presAssocID="{8387DC35-2AF8-4D9E-A448-99FD0FBAFEF0}" presName="tx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1BE9271-573F-4CAC-B0A4-2674EE566E45}" type="presOf" srcId="{29B3ED29-0DCA-4E1D-8AAC-2D946CA274D6}" destId="{A9E46F83-F154-4D8A-9CE2-E8CA050BB7A1}" srcOrd="0" destOrd="0" presId="urn:microsoft.com/office/officeart/2005/8/layout/hProcess10"/>
    <dgm:cxn modelId="{B8A0CE54-CA26-4036-B8C6-318D30088F70}" type="presOf" srcId="{1A40B6A2-56B2-451F-A225-3769833F3BBF}" destId="{CCE3304E-4048-4B2A-9185-CAB4616EB66F}" srcOrd="1" destOrd="0" presId="urn:microsoft.com/office/officeart/2005/8/layout/hProcess10"/>
    <dgm:cxn modelId="{98C025EC-B285-4F9E-B3FF-2D861F184FAA}" type="presOf" srcId="{719B135D-12CF-4A66-9DB7-917E857FD860}" destId="{80C90DD0-ADC2-4673-AAF5-1FED43D8C60B}" srcOrd="0" destOrd="1" presId="urn:microsoft.com/office/officeart/2005/8/layout/hProcess10"/>
    <dgm:cxn modelId="{95BE71CA-158F-4641-8801-D20F6552F594}" srcId="{29B3ED29-0DCA-4E1D-8AAC-2D946CA274D6}" destId="{8387DC35-2AF8-4D9E-A448-99FD0FBAFEF0}" srcOrd="4" destOrd="0" parTransId="{F9E2154A-B229-4BF4-9AF8-6DF1F2ECECFF}" sibTransId="{70371F24-83DD-4228-8139-5D8FBEA24DCF}"/>
    <dgm:cxn modelId="{30879BE7-452F-4802-881A-841472631778}" type="presOf" srcId="{C5F85BB8-24B0-4179-8737-7628F446B080}" destId="{A3198F72-C02A-4600-B955-D7F2F303589B}" srcOrd="0" destOrd="2" presId="urn:microsoft.com/office/officeart/2005/8/layout/hProcess10"/>
    <dgm:cxn modelId="{03CD6083-ABFD-46F5-8055-5754759E14B2}" type="presOf" srcId="{6030089D-F3C4-4DDC-8702-56EB285C08A4}" destId="{FA25B6BA-9084-42DB-9999-C99FE0FCFE69}" srcOrd="0" destOrd="0" presId="urn:microsoft.com/office/officeart/2005/8/layout/hProcess10"/>
    <dgm:cxn modelId="{178DFB18-C222-4C6F-979E-611A10E6354A}" srcId="{29B3ED29-0DCA-4E1D-8AAC-2D946CA274D6}" destId="{ABBE1DF1-56F7-4CA4-AFD6-CB4C32E2DF0A}" srcOrd="2" destOrd="0" parTransId="{0BC572C9-DB5B-4B23-AE43-CF53A4FBA782}" sibTransId="{CF3B1386-AD6A-4D10-B103-573AEB28C2A4}"/>
    <dgm:cxn modelId="{6B1960FB-2909-4496-9CAA-73DE3534C87C}" type="presOf" srcId="{ABBE1DF1-56F7-4CA4-AFD6-CB4C32E2DF0A}" destId="{F70D8457-04BA-425F-8B40-D61D970723E0}" srcOrd="0" destOrd="0" presId="urn:microsoft.com/office/officeart/2005/8/layout/hProcess10"/>
    <dgm:cxn modelId="{8C6694CC-B752-4642-A501-7E436BB7DAF7}" srcId="{8387DC35-2AF8-4D9E-A448-99FD0FBAFEF0}" destId="{719B135D-12CF-4A66-9DB7-917E857FD860}" srcOrd="0" destOrd="0" parTransId="{12668112-85F0-410E-9B89-DBCD10464F86}" sibTransId="{A6B8827B-1A06-404E-9D8D-65EB4DCBBE40}"/>
    <dgm:cxn modelId="{72CBEFC3-8B90-45D5-B36C-92F05ABE42DA}" type="presOf" srcId="{1A40B6A2-56B2-451F-A225-3769833F3BBF}" destId="{633A6E47-9BD0-4A74-BBA5-A27D593B7D69}" srcOrd="0" destOrd="0" presId="urn:microsoft.com/office/officeart/2005/8/layout/hProcess10"/>
    <dgm:cxn modelId="{D79133B5-6E30-4EDA-8839-4C34A3F5CB53}" srcId="{9E97D63E-968D-4E30-967C-4FB1C7900D24}" destId="{F53C9D81-56B4-42EC-B5D0-E64E7D492798}" srcOrd="2" destOrd="0" parTransId="{6648BF5B-8FCD-47D8-A942-8E7B60105F34}" sibTransId="{C0AE302E-EE6E-4D2D-A538-300CCE2450B6}"/>
    <dgm:cxn modelId="{08898BC1-A249-485A-98EC-A1244770B81C}" srcId="{29B3ED29-0DCA-4E1D-8AAC-2D946CA274D6}" destId="{C96222CC-3E06-486C-AAFA-AE7D79531B93}" srcOrd="3" destOrd="0" parTransId="{1D12F307-8DA3-49BA-9484-531EDA1DCD5B}" sibTransId="{A789E61B-B7B1-48B6-91D7-E2154722E671}"/>
    <dgm:cxn modelId="{C29A8DCA-8FCF-47BE-A06D-7A78CE4651C7}" type="presOf" srcId="{A222CA8F-EB35-4D97-861D-1CB7F916F49F}" destId="{A3198F72-C02A-4600-B955-D7F2F303589B}" srcOrd="0" destOrd="1" presId="urn:microsoft.com/office/officeart/2005/8/layout/hProcess10"/>
    <dgm:cxn modelId="{66AB1C7B-3DB4-4948-A77B-B5FA75128B75}" type="presOf" srcId="{F53C9D81-56B4-42EC-B5D0-E64E7D492798}" destId="{A3198F72-C02A-4600-B955-D7F2F303589B}" srcOrd="0" destOrd="3" presId="urn:microsoft.com/office/officeart/2005/8/layout/hProcess10"/>
    <dgm:cxn modelId="{20138F36-DEDE-46B2-A90E-6B5382F68004}" type="presOf" srcId="{9E97D63E-968D-4E30-967C-4FB1C7900D24}" destId="{A3198F72-C02A-4600-B955-D7F2F303589B}" srcOrd="0" destOrd="0" presId="urn:microsoft.com/office/officeart/2005/8/layout/hProcess10"/>
    <dgm:cxn modelId="{229A7F09-E687-4F30-B982-A4A17C5991CF}" type="presOf" srcId="{CF3B1386-AD6A-4D10-B103-573AEB28C2A4}" destId="{D7A70FFC-2882-44ED-B303-3D42D1449D25}" srcOrd="1" destOrd="0" presId="urn:microsoft.com/office/officeart/2005/8/layout/hProcess10"/>
    <dgm:cxn modelId="{90DA1A35-55F2-4B11-9DD2-E192159BE801}" type="presOf" srcId="{A789E61B-B7B1-48B6-91D7-E2154722E671}" destId="{66D5F122-86C4-4503-B964-E03CDEC322DD}" srcOrd="1" destOrd="0" presId="urn:microsoft.com/office/officeart/2005/8/layout/hProcess10"/>
    <dgm:cxn modelId="{8B5E91D7-1B17-4673-A817-E670472E3441}" type="presOf" srcId="{45F771BE-A639-42FF-9FC3-345F98918B70}" destId="{F70D8457-04BA-425F-8B40-D61D970723E0}" srcOrd="0" destOrd="2" presId="urn:microsoft.com/office/officeart/2005/8/layout/hProcess10"/>
    <dgm:cxn modelId="{6FBE0FFF-1B9C-40DA-9D0F-B7C7467349FA}" srcId="{29B3ED29-0DCA-4E1D-8AAC-2D946CA274D6}" destId="{9E97D63E-968D-4E30-967C-4FB1C7900D24}" srcOrd="0" destOrd="0" parTransId="{2467BBA2-3A65-4E5E-936B-C93B44FD3791}" sibTransId="{1A40B6A2-56B2-451F-A225-3769833F3BBF}"/>
    <dgm:cxn modelId="{1CDD0936-D9CE-4D56-8DF4-8044A8D4A3D1}" srcId="{9E97D63E-968D-4E30-967C-4FB1C7900D24}" destId="{A222CA8F-EB35-4D97-861D-1CB7F916F49F}" srcOrd="0" destOrd="0" parTransId="{9A196E02-15C9-43DD-9159-9261B7B1498A}" sibTransId="{72758840-DD45-440B-9164-8117D8A762F2}"/>
    <dgm:cxn modelId="{74797F77-FABD-4421-AD20-EA6BB797016F}" type="presOf" srcId="{8387DC35-2AF8-4D9E-A448-99FD0FBAFEF0}" destId="{80C90DD0-ADC2-4673-AAF5-1FED43D8C60B}" srcOrd="0" destOrd="0" presId="urn:microsoft.com/office/officeart/2005/8/layout/hProcess10"/>
    <dgm:cxn modelId="{268080F8-819F-4B49-A9AD-CD397788DAC4}" type="presOf" srcId="{81E8BA13-8F57-490C-A915-0A2A24771871}" destId="{419ABEDC-EEB3-44AD-BC30-28D4BD2AEA4F}" srcOrd="1" destOrd="0" presId="urn:microsoft.com/office/officeart/2005/8/layout/hProcess10"/>
    <dgm:cxn modelId="{CC0F0C89-CFC2-4AD5-9189-60384A90640C}" type="presOf" srcId="{A789E61B-B7B1-48B6-91D7-E2154722E671}" destId="{5FEC0635-3C1B-42F5-817D-8293B4E9ADD5}" srcOrd="0" destOrd="0" presId="urn:microsoft.com/office/officeart/2005/8/layout/hProcess10"/>
    <dgm:cxn modelId="{0839DFB4-3636-446E-B7C3-6D65DF2521E6}" type="presOf" srcId="{C96222CC-3E06-486C-AAFA-AE7D79531B93}" destId="{94D113FE-5C2E-4B5E-8196-FD64340412E5}" srcOrd="0" destOrd="0" presId="urn:microsoft.com/office/officeart/2005/8/layout/hProcess10"/>
    <dgm:cxn modelId="{0CDFD0F6-F62B-435A-B61D-1D0C4AD69D62}" type="presOf" srcId="{CF3B1386-AD6A-4D10-B103-573AEB28C2A4}" destId="{25C5667F-E722-4E7F-B5B8-05AE64CBB40A}" srcOrd="0" destOrd="0" presId="urn:microsoft.com/office/officeart/2005/8/layout/hProcess10"/>
    <dgm:cxn modelId="{AB24865D-6AD3-42B8-B9FF-5DD54E4E6562}" srcId="{9E97D63E-968D-4E30-967C-4FB1C7900D24}" destId="{C5F85BB8-24B0-4179-8737-7628F446B080}" srcOrd="1" destOrd="0" parTransId="{24066E97-72A5-415C-AB96-E1DB1507B406}" sibTransId="{78C16273-064B-430C-9451-3C031897FBAA}"/>
    <dgm:cxn modelId="{B6886B23-9656-431E-B663-FCC80DB9F3CC}" type="presOf" srcId="{81E8BA13-8F57-490C-A915-0A2A24771871}" destId="{D325F49F-57FD-4AE7-9C49-499447CA9B16}" srcOrd="0" destOrd="0" presId="urn:microsoft.com/office/officeart/2005/8/layout/hProcess10"/>
    <dgm:cxn modelId="{3B72AFC3-8312-4B52-B555-E2C2AC631211}" srcId="{ABBE1DF1-56F7-4CA4-AFD6-CB4C32E2DF0A}" destId="{8E63967D-5D40-4D9A-BFFD-45F01796D4F0}" srcOrd="0" destOrd="0" parTransId="{B19C7E42-431E-44D4-8E5A-27467068C6A3}" sibTransId="{5879CCF0-9417-47AF-9244-0241252673CD}"/>
    <dgm:cxn modelId="{8C34A5A4-FC6A-4B12-B225-A17BAFE27403}" type="presOf" srcId="{8E63967D-5D40-4D9A-BFFD-45F01796D4F0}" destId="{F70D8457-04BA-425F-8B40-D61D970723E0}" srcOrd="0" destOrd="1" presId="urn:microsoft.com/office/officeart/2005/8/layout/hProcess10"/>
    <dgm:cxn modelId="{F2F9BD55-B5F1-419C-A6B3-C146D75FEF90}" srcId="{29B3ED29-0DCA-4E1D-8AAC-2D946CA274D6}" destId="{6030089D-F3C4-4DDC-8702-56EB285C08A4}" srcOrd="1" destOrd="0" parTransId="{0FC7472A-3226-4AE1-BFDE-72579A97DADB}" sibTransId="{81E8BA13-8F57-490C-A915-0A2A24771871}"/>
    <dgm:cxn modelId="{B33A3A4F-B3C7-47DF-AD20-E93EA4DD4B7B}" srcId="{ABBE1DF1-56F7-4CA4-AFD6-CB4C32E2DF0A}" destId="{45F771BE-A639-42FF-9FC3-345F98918B70}" srcOrd="1" destOrd="0" parTransId="{E6365DA8-F6ED-46E0-A2DB-EC1CE1BBBB7B}" sibTransId="{AD6E19DB-F116-4C22-81A3-08516C115BF3}"/>
    <dgm:cxn modelId="{273C31D4-C1D8-4365-A670-8D15830F1637}" type="presParOf" srcId="{A9E46F83-F154-4D8A-9CE2-E8CA050BB7A1}" destId="{F92E0FF2-AF02-4DE6-A4C2-73367FBCDEE1}" srcOrd="0" destOrd="0" presId="urn:microsoft.com/office/officeart/2005/8/layout/hProcess10"/>
    <dgm:cxn modelId="{5B078630-FCD8-4C8A-9BF2-ADA0A21F617D}" type="presParOf" srcId="{F92E0FF2-AF02-4DE6-A4C2-73367FBCDEE1}" destId="{AB22BA1A-6F66-465E-BD61-543F04CEB678}" srcOrd="0" destOrd="0" presId="urn:microsoft.com/office/officeart/2005/8/layout/hProcess10"/>
    <dgm:cxn modelId="{D93F07B6-FD47-4276-88D1-A1C260726347}" type="presParOf" srcId="{F92E0FF2-AF02-4DE6-A4C2-73367FBCDEE1}" destId="{A3198F72-C02A-4600-B955-D7F2F303589B}" srcOrd="1" destOrd="0" presId="urn:microsoft.com/office/officeart/2005/8/layout/hProcess10"/>
    <dgm:cxn modelId="{880916BE-E265-4814-AC7C-032A36EDC884}" type="presParOf" srcId="{A9E46F83-F154-4D8A-9CE2-E8CA050BB7A1}" destId="{633A6E47-9BD0-4A74-BBA5-A27D593B7D69}" srcOrd="1" destOrd="0" presId="urn:microsoft.com/office/officeart/2005/8/layout/hProcess10"/>
    <dgm:cxn modelId="{6984C80E-3386-425E-8A9F-C7B537D48618}" type="presParOf" srcId="{633A6E47-9BD0-4A74-BBA5-A27D593B7D69}" destId="{CCE3304E-4048-4B2A-9185-CAB4616EB66F}" srcOrd="0" destOrd="0" presId="urn:microsoft.com/office/officeart/2005/8/layout/hProcess10"/>
    <dgm:cxn modelId="{F4143C15-39F7-4445-8172-76E48B575BDA}" type="presParOf" srcId="{A9E46F83-F154-4D8A-9CE2-E8CA050BB7A1}" destId="{08781CD8-C265-4A97-ACC2-5224794E09F5}" srcOrd="2" destOrd="0" presId="urn:microsoft.com/office/officeart/2005/8/layout/hProcess10"/>
    <dgm:cxn modelId="{58FB81B8-90C3-4AC1-A85A-C4390072FAFD}" type="presParOf" srcId="{08781CD8-C265-4A97-ACC2-5224794E09F5}" destId="{77997E94-C8F4-4121-AD2A-10E332A8498E}" srcOrd="0" destOrd="0" presId="urn:microsoft.com/office/officeart/2005/8/layout/hProcess10"/>
    <dgm:cxn modelId="{0489A546-8A3A-46EE-BD70-27978EDB9D2E}" type="presParOf" srcId="{08781CD8-C265-4A97-ACC2-5224794E09F5}" destId="{FA25B6BA-9084-42DB-9999-C99FE0FCFE69}" srcOrd="1" destOrd="0" presId="urn:microsoft.com/office/officeart/2005/8/layout/hProcess10"/>
    <dgm:cxn modelId="{4D690DD7-1B64-4195-B2FD-FDC73573B5F7}" type="presParOf" srcId="{A9E46F83-F154-4D8A-9CE2-E8CA050BB7A1}" destId="{D325F49F-57FD-4AE7-9C49-499447CA9B16}" srcOrd="3" destOrd="0" presId="urn:microsoft.com/office/officeart/2005/8/layout/hProcess10"/>
    <dgm:cxn modelId="{57DB7D66-2A68-4365-884A-833D686A550A}" type="presParOf" srcId="{D325F49F-57FD-4AE7-9C49-499447CA9B16}" destId="{419ABEDC-EEB3-44AD-BC30-28D4BD2AEA4F}" srcOrd="0" destOrd="0" presId="urn:microsoft.com/office/officeart/2005/8/layout/hProcess10"/>
    <dgm:cxn modelId="{D2361863-1168-4FE0-9058-011B8B661E81}" type="presParOf" srcId="{A9E46F83-F154-4D8A-9CE2-E8CA050BB7A1}" destId="{B2FE8003-101A-42A1-BBE5-91E39071192F}" srcOrd="4" destOrd="0" presId="urn:microsoft.com/office/officeart/2005/8/layout/hProcess10"/>
    <dgm:cxn modelId="{6D299B53-DBE0-4DAE-ADF2-B17431DA6BF7}" type="presParOf" srcId="{B2FE8003-101A-42A1-BBE5-91E39071192F}" destId="{D1B4F3F1-1374-4E10-B2F8-6AE58547D7AC}" srcOrd="0" destOrd="0" presId="urn:microsoft.com/office/officeart/2005/8/layout/hProcess10"/>
    <dgm:cxn modelId="{64B85428-032C-46CA-AD90-72BCF703A346}" type="presParOf" srcId="{B2FE8003-101A-42A1-BBE5-91E39071192F}" destId="{F70D8457-04BA-425F-8B40-D61D970723E0}" srcOrd="1" destOrd="0" presId="urn:microsoft.com/office/officeart/2005/8/layout/hProcess10"/>
    <dgm:cxn modelId="{C577A893-FB29-48A5-BB6F-3CE31DEF0EFA}" type="presParOf" srcId="{A9E46F83-F154-4D8A-9CE2-E8CA050BB7A1}" destId="{25C5667F-E722-4E7F-B5B8-05AE64CBB40A}" srcOrd="5" destOrd="0" presId="urn:microsoft.com/office/officeart/2005/8/layout/hProcess10"/>
    <dgm:cxn modelId="{B7B4620D-9B2D-4A9F-86CA-77F5DE7DF153}" type="presParOf" srcId="{25C5667F-E722-4E7F-B5B8-05AE64CBB40A}" destId="{D7A70FFC-2882-44ED-B303-3D42D1449D25}" srcOrd="0" destOrd="0" presId="urn:microsoft.com/office/officeart/2005/8/layout/hProcess10"/>
    <dgm:cxn modelId="{C3BFE1DE-45E8-4D19-B175-C8AB7CE6560C}" type="presParOf" srcId="{A9E46F83-F154-4D8A-9CE2-E8CA050BB7A1}" destId="{819E72B3-A0E0-4218-B459-CFFE2CB6625F}" srcOrd="6" destOrd="0" presId="urn:microsoft.com/office/officeart/2005/8/layout/hProcess10"/>
    <dgm:cxn modelId="{7660037B-4EBD-4619-99EE-7F735179E3BD}" type="presParOf" srcId="{819E72B3-A0E0-4218-B459-CFFE2CB6625F}" destId="{E539442E-4972-425A-B701-2995C8667D41}" srcOrd="0" destOrd="0" presId="urn:microsoft.com/office/officeart/2005/8/layout/hProcess10"/>
    <dgm:cxn modelId="{7C3CC623-E6C6-461B-AA70-A2C3AFA42397}" type="presParOf" srcId="{819E72B3-A0E0-4218-B459-CFFE2CB6625F}" destId="{94D113FE-5C2E-4B5E-8196-FD64340412E5}" srcOrd="1" destOrd="0" presId="urn:microsoft.com/office/officeart/2005/8/layout/hProcess10"/>
    <dgm:cxn modelId="{237D4A2D-06D1-4763-977E-4B128A38C101}" type="presParOf" srcId="{A9E46F83-F154-4D8A-9CE2-E8CA050BB7A1}" destId="{5FEC0635-3C1B-42F5-817D-8293B4E9ADD5}" srcOrd="7" destOrd="0" presId="urn:microsoft.com/office/officeart/2005/8/layout/hProcess10"/>
    <dgm:cxn modelId="{AD38B4B3-31B4-4BE0-827D-4BE546137F95}" type="presParOf" srcId="{5FEC0635-3C1B-42F5-817D-8293B4E9ADD5}" destId="{66D5F122-86C4-4503-B964-E03CDEC322DD}" srcOrd="0" destOrd="0" presId="urn:microsoft.com/office/officeart/2005/8/layout/hProcess10"/>
    <dgm:cxn modelId="{354EA1E0-F61C-4D72-9324-4129CDAAE18F}" type="presParOf" srcId="{A9E46F83-F154-4D8A-9CE2-E8CA050BB7A1}" destId="{8E837AE1-1F63-4088-B5E4-7A0BE4582AFB}" srcOrd="8" destOrd="0" presId="urn:microsoft.com/office/officeart/2005/8/layout/hProcess10"/>
    <dgm:cxn modelId="{D60A10CE-4066-4B13-9ADA-DB149F774FAD}" type="presParOf" srcId="{8E837AE1-1F63-4088-B5E4-7A0BE4582AFB}" destId="{FE144265-2DB7-4FA2-85A1-0D1D9089DDB7}" srcOrd="0" destOrd="0" presId="urn:microsoft.com/office/officeart/2005/8/layout/hProcess10"/>
    <dgm:cxn modelId="{55BF3B6A-2EEE-43FF-A2AA-35115800B594}" type="presParOf" srcId="{8E837AE1-1F63-4088-B5E4-7A0BE4582AFB}" destId="{80C90DD0-ADC2-4673-AAF5-1FED43D8C60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B3ED29-0DCA-4E1D-8AAC-2D946CA274D6}" type="doc">
      <dgm:prSet loTypeId="urn:microsoft.com/office/officeart/2005/8/layout/hProcess10" loCatId="process" qsTypeId="urn:microsoft.com/office/officeart/2005/8/quickstyle/simple5" qsCatId="simple" csTypeId="urn:microsoft.com/office/officeart/2005/8/colors/accent3_1" csCatId="accent3" phldr="1"/>
      <dgm:spPr/>
      <dgm:t>
        <a:bodyPr/>
        <a:lstStyle/>
        <a:p>
          <a:endParaRPr lang="es-ES"/>
        </a:p>
      </dgm:t>
    </dgm:pt>
    <dgm:pt modelId="{9E97D63E-968D-4E30-967C-4FB1C7900D24}">
      <dgm:prSet phldrT="[Texto]"/>
      <dgm:spPr/>
      <dgm:t>
        <a:bodyPr/>
        <a:lstStyle/>
        <a:p>
          <a:r>
            <a:rPr lang="es-ES" smtClean="0"/>
            <a:t>UEFI</a:t>
          </a:r>
          <a:endParaRPr lang="es-ES"/>
        </a:p>
      </dgm:t>
    </dgm:pt>
    <dgm:pt modelId="{2467BBA2-3A65-4E5E-936B-C93B44FD3791}" type="parTrans" cxnId="{6FBE0FFF-1B9C-40DA-9D0F-B7C7467349FA}">
      <dgm:prSet/>
      <dgm:spPr/>
      <dgm:t>
        <a:bodyPr/>
        <a:lstStyle/>
        <a:p>
          <a:endParaRPr lang="es-ES"/>
        </a:p>
      </dgm:t>
    </dgm:pt>
    <dgm:pt modelId="{1A40B6A2-56B2-451F-A225-3769833F3BBF}" type="sibTrans" cxnId="{6FBE0FFF-1B9C-40DA-9D0F-B7C7467349FA}">
      <dgm:prSet/>
      <dgm:spPr/>
      <dgm:t>
        <a:bodyPr/>
        <a:lstStyle/>
        <a:p>
          <a:endParaRPr lang="es-ES"/>
        </a:p>
      </dgm:t>
    </dgm:pt>
    <dgm:pt modelId="{A222CA8F-EB35-4D97-861D-1CB7F916F49F}">
      <dgm:prSet phldrT="[Texto]"/>
      <dgm:spPr/>
      <dgm:t>
        <a:bodyPr/>
        <a:lstStyle/>
        <a:p>
          <a:r>
            <a:rPr lang="es-ES" err="1" smtClean="0"/>
            <a:t>Devices</a:t>
          </a:r>
          <a:endParaRPr lang="es-ES"/>
        </a:p>
      </dgm:t>
    </dgm:pt>
    <dgm:pt modelId="{9A196E02-15C9-43DD-9159-9261B7B1498A}" type="parTrans" cxnId="{1CDD0936-D9CE-4D56-8DF4-8044A8D4A3D1}">
      <dgm:prSet/>
      <dgm:spPr/>
      <dgm:t>
        <a:bodyPr/>
        <a:lstStyle/>
        <a:p>
          <a:endParaRPr lang="es-ES"/>
        </a:p>
      </dgm:t>
    </dgm:pt>
    <dgm:pt modelId="{72758840-DD45-440B-9164-8117D8A762F2}" type="sibTrans" cxnId="{1CDD0936-D9CE-4D56-8DF4-8044A8D4A3D1}">
      <dgm:prSet/>
      <dgm:spPr/>
      <dgm:t>
        <a:bodyPr/>
        <a:lstStyle/>
        <a:p>
          <a:endParaRPr lang="es-ES"/>
        </a:p>
      </dgm:t>
    </dgm:pt>
    <dgm:pt modelId="{6030089D-F3C4-4DDC-8702-56EB285C08A4}">
      <dgm:prSet phldrT="[Texto]"/>
      <dgm:spPr/>
      <dgm:t>
        <a:bodyPr/>
        <a:lstStyle/>
        <a:p>
          <a:r>
            <a:rPr lang="es-ES" smtClean="0"/>
            <a:t>RAM</a:t>
          </a:r>
          <a:endParaRPr lang="es-ES"/>
        </a:p>
      </dgm:t>
    </dgm:pt>
    <dgm:pt modelId="{0FC7472A-3226-4AE1-BFDE-72579A97DADB}" type="parTrans" cxnId="{F2F9BD55-B5F1-419C-A6B3-C146D75FEF90}">
      <dgm:prSet/>
      <dgm:spPr/>
      <dgm:t>
        <a:bodyPr/>
        <a:lstStyle/>
        <a:p>
          <a:endParaRPr lang="es-ES"/>
        </a:p>
      </dgm:t>
    </dgm:pt>
    <dgm:pt modelId="{81E8BA13-8F57-490C-A915-0A2A24771871}" type="sibTrans" cxnId="{F2F9BD55-B5F1-419C-A6B3-C146D75FEF90}">
      <dgm:prSet/>
      <dgm:spPr/>
      <dgm:t>
        <a:bodyPr/>
        <a:lstStyle/>
        <a:p>
          <a:endParaRPr lang="es-ES"/>
        </a:p>
      </dgm:t>
    </dgm:pt>
    <dgm:pt modelId="{ABBE1DF1-56F7-4CA4-AFD6-CB4C32E2DF0A}">
      <dgm:prSet phldrT="[Texto]"/>
      <dgm:spPr/>
      <dgm:t>
        <a:bodyPr/>
        <a:lstStyle/>
        <a:p>
          <a:r>
            <a:rPr lang="es-ES" smtClean="0"/>
            <a:t>GPT.ESP</a:t>
          </a:r>
        </a:p>
      </dgm:t>
    </dgm:pt>
    <dgm:pt modelId="{0BC572C9-DB5B-4B23-AE43-CF53A4FBA782}" type="parTrans" cxnId="{178DFB18-C222-4C6F-979E-611A10E6354A}">
      <dgm:prSet/>
      <dgm:spPr/>
      <dgm:t>
        <a:bodyPr/>
        <a:lstStyle/>
        <a:p>
          <a:endParaRPr lang="es-ES"/>
        </a:p>
      </dgm:t>
    </dgm:pt>
    <dgm:pt modelId="{CF3B1386-AD6A-4D10-B103-573AEB28C2A4}" type="sibTrans" cxnId="{178DFB18-C222-4C6F-979E-611A10E6354A}">
      <dgm:prSet/>
      <dgm:spPr/>
      <dgm:t>
        <a:bodyPr/>
        <a:lstStyle/>
        <a:p>
          <a:endParaRPr lang="es-ES"/>
        </a:p>
      </dgm:t>
    </dgm:pt>
    <dgm:pt modelId="{8E63967D-5D40-4D9A-BFFD-45F01796D4F0}">
      <dgm:prSet phldrT="[Texto]"/>
      <dgm:spPr/>
      <dgm:t>
        <a:bodyPr/>
        <a:lstStyle/>
        <a:p>
          <a:r>
            <a:rPr lang="es-ES" smtClean="0"/>
            <a:t>\EFI\$vendor\</a:t>
          </a:r>
          <a:endParaRPr lang="es-ES"/>
        </a:p>
      </dgm:t>
    </dgm:pt>
    <dgm:pt modelId="{B19C7E42-431E-44D4-8E5A-27467068C6A3}" type="parTrans" cxnId="{3B72AFC3-8312-4B52-B555-E2C2AC631211}">
      <dgm:prSet/>
      <dgm:spPr/>
      <dgm:t>
        <a:bodyPr/>
        <a:lstStyle/>
        <a:p>
          <a:endParaRPr lang="es-ES"/>
        </a:p>
      </dgm:t>
    </dgm:pt>
    <dgm:pt modelId="{5879CCF0-9417-47AF-9244-0241252673CD}" type="sibTrans" cxnId="{3B72AFC3-8312-4B52-B555-E2C2AC631211}">
      <dgm:prSet/>
      <dgm:spPr/>
      <dgm:t>
        <a:bodyPr/>
        <a:lstStyle/>
        <a:p>
          <a:endParaRPr lang="es-ES"/>
        </a:p>
      </dgm:t>
    </dgm:pt>
    <dgm:pt modelId="{C96222CC-3E06-486C-AAFA-AE7D79531B93}">
      <dgm:prSet phldrT="[Texto]"/>
      <dgm:spPr/>
      <dgm:t>
        <a:bodyPr/>
        <a:lstStyle/>
        <a:p>
          <a:r>
            <a:rPr lang="es-ES" smtClean="0"/>
            <a:t>Kernel</a:t>
          </a:r>
        </a:p>
        <a:p>
          <a:r>
            <a:rPr lang="es-ES" b="1" smtClean="0"/>
            <a:t>Initrd</a:t>
          </a:r>
          <a:endParaRPr lang="es-ES" b="1"/>
        </a:p>
      </dgm:t>
    </dgm:pt>
    <dgm:pt modelId="{1D12F307-8DA3-49BA-9484-531EDA1DCD5B}" type="parTrans" cxnId="{08898BC1-A249-485A-98EC-A1244770B81C}">
      <dgm:prSet/>
      <dgm:spPr/>
      <dgm:t>
        <a:bodyPr/>
        <a:lstStyle/>
        <a:p>
          <a:endParaRPr lang="es-ES"/>
        </a:p>
      </dgm:t>
    </dgm:pt>
    <dgm:pt modelId="{A789E61B-B7B1-48B6-91D7-E2154722E671}" type="sibTrans" cxnId="{08898BC1-A249-485A-98EC-A1244770B81C}">
      <dgm:prSet/>
      <dgm:spPr/>
      <dgm:t>
        <a:bodyPr/>
        <a:lstStyle/>
        <a:p>
          <a:endParaRPr lang="es-ES"/>
        </a:p>
      </dgm:t>
    </dgm:pt>
    <dgm:pt modelId="{8387DC35-2AF8-4D9E-A448-99FD0FBAFEF0}">
      <dgm:prSet phldrT="[Texto]"/>
      <dgm:spPr/>
      <dgm:t>
        <a:bodyPr/>
        <a:lstStyle/>
        <a:p>
          <a:r>
            <a:rPr lang="es-ES" err="1" smtClean="0"/>
            <a:t>Init</a:t>
          </a:r>
          <a:endParaRPr lang="es-ES"/>
        </a:p>
      </dgm:t>
    </dgm:pt>
    <dgm:pt modelId="{F9E2154A-B229-4BF4-9AF8-6DF1F2ECECFF}" type="parTrans" cxnId="{95BE71CA-158F-4641-8801-D20F6552F594}">
      <dgm:prSet/>
      <dgm:spPr/>
      <dgm:t>
        <a:bodyPr/>
        <a:lstStyle/>
        <a:p>
          <a:endParaRPr lang="es-ES"/>
        </a:p>
      </dgm:t>
    </dgm:pt>
    <dgm:pt modelId="{70371F24-83DD-4228-8139-5D8FBEA24DCF}" type="sibTrans" cxnId="{95BE71CA-158F-4641-8801-D20F6552F594}">
      <dgm:prSet/>
      <dgm:spPr/>
      <dgm:t>
        <a:bodyPr/>
        <a:lstStyle/>
        <a:p>
          <a:endParaRPr lang="es-ES"/>
        </a:p>
      </dgm:t>
    </dgm:pt>
    <dgm:pt modelId="{719B135D-12CF-4A66-9DB7-917E857FD860}">
      <dgm:prSet phldrT="[Texto]"/>
      <dgm:spPr/>
      <dgm:t>
        <a:bodyPr/>
        <a:lstStyle/>
        <a:p>
          <a:r>
            <a:rPr lang="es-ES" err="1" smtClean="0"/>
            <a:t>Userspace</a:t>
          </a:r>
          <a:endParaRPr lang="es-ES"/>
        </a:p>
      </dgm:t>
    </dgm:pt>
    <dgm:pt modelId="{12668112-85F0-410E-9B89-DBCD10464F86}" type="parTrans" cxnId="{8C6694CC-B752-4642-A501-7E436BB7DAF7}">
      <dgm:prSet/>
      <dgm:spPr/>
      <dgm:t>
        <a:bodyPr/>
        <a:lstStyle/>
        <a:p>
          <a:endParaRPr lang="es-ES"/>
        </a:p>
      </dgm:t>
    </dgm:pt>
    <dgm:pt modelId="{A6B8827B-1A06-404E-9D8D-65EB4DCBBE40}" type="sibTrans" cxnId="{8C6694CC-B752-4642-A501-7E436BB7DAF7}">
      <dgm:prSet/>
      <dgm:spPr/>
      <dgm:t>
        <a:bodyPr/>
        <a:lstStyle/>
        <a:p>
          <a:endParaRPr lang="es-ES"/>
        </a:p>
      </dgm:t>
    </dgm:pt>
    <dgm:pt modelId="{C5F85BB8-24B0-4179-8737-7628F446B080}">
      <dgm:prSet/>
      <dgm:spPr/>
      <dgm:t>
        <a:bodyPr/>
        <a:lstStyle/>
        <a:p>
          <a:r>
            <a:rPr lang="es-ES" smtClean="0"/>
            <a:t>Extesions</a:t>
          </a:r>
          <a:endParaRPr lang="es-ES"/>
        </a:p>
      </dgm:t>
    </dgm:pt>
    <dgm:pt modelId="{24066E97-72A5-415C-AB96-E1DB1507B406}" type="parTrans" cxnId="{AB24865D-6AD3-42B8-B9FF-5DD54E4E6562}">
      <dgm:prSet/>
      <dgm:spPr/>
      <dgm:t>
        <a:bodyPr/>
        <a:lstStyle/>
        <a:p>
          <a:endParaRPr lang="es-ES"/>
        </a:p>
      </dgm:t>
    </dgm:pt>
    <dgm:pt modelId="{78C16273-064B-430C-9451-3C031897FBAA}" type="sibTrans" cxnId="{AB24865D-6AD3-42B8-B9FF-5DD54E4E6562}">
      <dgm:prSet/>
      <dgm:spPr/>
      <dgm:t>
        <a:bodyPr/>
        <a:lstStyle/>
        <a:p>
          <a:endParaRPr lang="es-ES"/>
        </a:p>
      </dgm:t>
    </dgm:pt>
    <dgm:pt modelId="{F53C9D81-56B4-42EC-B5D0-E64E7D492798}">
      <dgm:prSet/>
      <dgm:spPr/>
      <dgm:t>
        <a:bodyPr/>
        <a:lstStyle/>
        <a:p>
          <a:r>
            <a:rPr lang="es-ES" err="1" smtClean="0"/>
            <a:t>Boot</a:t>
          </a:r>
          <a:endParaRPr lang="es-ES"/>
        </a:p>
      </dgm:t>
    </dgm:pt>
    <dgm:pt modelId="{6648BF5B-8FCD-47D8-A942-8E7B60105F34}" type="parTrans" cxnId="{D79133B5-6E30-4EDA-8839-4C34A3F5CB53}">
      <dgm:prSet/>
      <dgm:spPr/>
      <dgm:t>
        <a:bodyPr/>
        <a:lstStyle/>
        <a:p>
          <a:endParaRPr lang="es-ES"/>
        </a:p>
      </dgm:t>
    </dgm:pt>
    <dgm:pt modelId="{C0AE302E-EE6E-4D2D-A538-300CCE2450B6}" type="sibTrans" cxnId="{D79133B5-6E30-4EDA-8839-4C34A3F5CB53}">
      <dgm:prSet/>
      <dgm:spPr/>
      <dgm:t>
        <a:bodyPr/>
        <a:lstStyle/>
        <a:p>
          <a:endParaRPr lang="es-ES"/>
        </a:p>
      </dgm:t>
    </dgm:pt>
    <dgm:pt modelId="{F21D1E42-7296-441F-994E-70C496C2324B}">
      <dgm:prSet phldrT="[Texto]"/>
      <dgm:spPr/>
      <dgm:t>
        <a:bodyPr/>
        <a:lstStyle/>
        <a:p>
          <a:r>
            <a:rPr lang="es-ES" smtClean="0"/>
            <a:t>$bootloader.efi</a:t>
          </a:r>
          <a:endParaRPr lang="es-ES"/>
        </a:p>
      </dgm:t>
    </dgm:pt>
    <dgm:pt modelId="{52E766CA-13FB-4711-BA53-F9DC707F80C4}" type="parTrans" cxnId="{217B5D1C-3D4E-48C7-BD5A-6226596A0097}">
      <dgm:prSet/>
      <dgm:spPr/>
      <dgm:t>
        <a:bodyPr/>
        <a:lstStyle/>
        <a:p>
          <a:endParaRPr lang="es-ES"/>
        </a:p>
      </dgm:t>
    </dgm:pt>
    <dgm:pt modelId="{B52655F4-F70D-4487-A7F1-029748E5DCFC}" type="sibTrans" cxnId="{217B5D1C-3D4E-48C7-BD5A-6226596A0097}">
      <dgm:prSet/>
      <dgm:spPr/>
      <dgm:t>
        <a:bodyPr/>
        <a:lstStyle/>
        <a:p>
          <a:endParaRPr lang="es-ES"/>
        </a:p>
      </dgm:t>
    </dgm:pt>
    <dgm:pt modelId="{A9E46F83-F154-4D8A-9CE2-E8CA050BB7A1}" type="pres">
      <dgm:prSet presAssocID="{29B3ED29-0DCA-4E1D-8AAC-2D946CA274D6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F92E0FF2-AF02-4DE6-A4C2-73367FBCDEE1}" type="pres">
      <dgm:prSet presAssocID="{9E97D63E-968D-4E30-967C-4FB1C7900D24}" presName="composite" presStyleCnt="0"/>
      <dgm:spPr/>
      <dgm:t>
        <a:bodyPr/>
        <a:lstStyle/>
        <a:p>
          <a:endParaRPr lang="es-ES"/>
        </a:p>
      </dgm:t>
    </dgm:pt>
    <dgm:pt modelId="{AB22BA1A-6F66-465E-BD61-543F04CEB678}" type="pres">
      <dgm:prSet presAssocID="{9E97D63E-968D-4E30-967C-4FB1C7900D24}" presName="imagSh" presStyleLbl="b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3198F72-C02A-4600-B955-D7F2F303589B}" type="pres">
      <dgm:prSet presAssocID="{9E97D63E-968D-4E30-967C-4FB1C7900D24}" presName="tx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33A6E47-9BD0-4A74-BBA5-A27D593B7D69}" type="pres">
      <dgm:prSet presAssocID="{1A40B6A2-56B2-451F-A225-3769833F3BBF}" presName="sibTrans" presStyleLbl="sibTrans2D1" presStyleIdx="0" presStyleCnt="4"/>
      <dgm:spPr/>
      <dgm:t>
        <a:bodyPr/>
        <a:lstStyle/>
        <a:p>
          <a:endParaRPr lang="es-ES"/>
        </a:p>
      </dgm:t>
    </dgm:pt>
    <dgm:pt modelId="{CCE3304E-4048-4B2A-9185-CAB4616EB66F}" type="pres">
      <dgm:prSet presAssocID="{1A40B6A2-56B2-451F-A225-3769833F3BBF}" presName="connTx" presStyleLbl="sibTrans2D1" presStyleIdx="0" presStyleCnt="4"/>
      <dgm:spPr/>
      <dgm:t>
        <a:bodyPr/>
        <a:lstStyle/>
        <a:p>
          <a:endParaRPr lang="es-ES"/>
        </a:p>
      </dgm:t>
    </dgm:pt>
    <dgm:pt modelId="{08781CD8-C265-4A97-ACC2-5224794E09F5}" type="pres">
      <dgm:prSet presAssocID="{6030089D-F3C4-4DDC-8702-56EB285C08A4}" presName="composite" presStyleCnt="0"/>
      <dgm:spPr/>
      <dgm:t>
        <a:bodyPr/>
        <a:lstStyle/>
        <a:p>
          <a:endParaRPr lang="es-ES"/>
        </a:p>
      </dgm:t>
    </dgm:pt>
    <dgm:pt modelId="{77997E94-C8F4-4121-AD2A-10E332A8498E}" type="pres">
      <dgm:prSet presAssocID="{6030089D-F3C4-4DDC-8702-56EB285C08A4}" presName="imagSh" presStyleLbl="bgImgPlac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FA25B6BA-9084-42DB-9999-C99FE0FCFE69}" type="pres">
      <dgm:prSet presAssocID="{6030089D-F3C4-4DDC-8702-56EB285C08A4}" presName="tx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325F49F-57FD-4AE7-9C49-499447CA9B16}" type="pres">
      <dgm:prSet presAssocID="{81E8BA13-8F57-490C-A915-0A2A24771871}" presName="sibTrans" presStyleLbl="sibTrans2D1" presStyleIdx="1" presStyleCnt="4"/>
      <dgm:spPr/>
      <dgm:t>
        <a:bodyPr/>
        <a:lstStyle/>
        <a:p>
          <a:endParaRPr lang="es-ES"/>
        </a:p>
      </dgm:t>
    </dgm:pt>
    <dgm:pt modelId="{419ABEDC-EEB3-44AD-BC30-28D4BD2AEA4F}" type="pres">
      <dgm:prSet presAssocID="{81E8BA13-8F57-490C-A915-0A2A24771871}" presName="connTx" presStyleLbl="sibTrans2D1" presStyleIdx="1" presStyleCnt="4"/>
      <dgm:spPr/>
      <dgm:t>
        <a:bodyPr/>
        <a:lstStyle/>
        <a:p>
          <a:endParaRPr lang="es-ES"/>
        </a:p>
      </dgm:t>
    </dgm:pt>
    <dgm:pt modelId="{B2FE8003-101A-42A1-BBE5-91E39071192F}" type="pres">
      <dgm:prSet presAssocID="{ABBE1DF1-56F7-4CA4-AFD6-CB4C32E2DF0A}" presName="composite" presStyleCnt="0"/>
      <dgm:spPr/>
      <dgm:t>
        <a:bodyPr/>
        <a:lstStyle/>
        <a:p>
          <a:endParaRPr lang="es-ES"/>
        </a:p>
      </dgm:t>
    </dgm:pt>
    <dgm:pt modelId="{D1B4F3F1-1374-4E10-B2F8-6AE58547D7AC}" type="pres">
      <dgm:prSet presAssocID="{ABBE1DF1-56F7-4CA4-AFD6-CB4C32E2DF0A}" presName="imagSh" presStyleLbl="bgImgPlac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F70D8457-04BA-425F-8B40-D61D970723E0}" type="pres">
      <dgm:prSet presAssocID="{ABBE1DF1-56F7-4CA4-AFD6-CB4C32E2DF0A}" presName="txNode" presStyleLbl="node1" presStyleIdx="2" presStyleCnt="5" custScaleX="12822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C5667F-E722-4E7F-B5B8-05AE64CBB40A}" type="pres">
      <dgm:prSet presAssocID="{CF3B1386-AD6A-4D10-B103-573AEB28C2A4}" presName="sibTrans" presStyleLbl="sibTrans2D1" presStyleIdx="2" presStyleCnt="4"/>
      <dgm:spPr/>
      <dgm:t>
        <a:bodyPr/>
        <a:lstStyle/>
        <a:p>
          <a:endParaRPr lang="es-ES"/>
        </a:p>
      </dgm:t>
    </dgm:pt>
    <dgm:pt modelId="{D7A70FFC-2882-44ED-B303-3D42D1449D25}" type="pres">
      <dgm:prSet presAssocID="{CF3B1386-AD6A-4D10-B103-573AEB28C2A4}" presName="connTx" presStyleLbl="sibTrans2D1" presStyleIdx="2" presStyleCnt="4"/>
      <dgm:spPr/>
      <dgm:t>
        <a:bodyPr/>
        <a:lstStyle/>
        <a:p>
          <a:endParaRPr lang="es-ES"/>
        </a:p>
      </dgm:t>
    </dgm:pt>
    <dgm:pt modelId="{819E72B3-A0E0-4218-B459-CFFE2CB6625F}" type="pres">
      <dgm:prSet presAssocID="{C96222CC-3E06-486C-AAFA-AE7D79531B93}" presName="composite" presStyleCnt="0"/>
      <dgm:spPr/>
      <dgm:t>
        <a:bodyPr/>
        <a:lstStyle/>
        <a:p>
          <a:endParaRPr lang="es-ES"/>
        </a:p>
      </dgm:t>
    </dgm:pt>
    <dgm:pt modelId="{E539442E-4972-425A-B701-2995C8667D41}" type="pres">
      <dgm:prSet presAssocID="{C96222CC-3E06-486C-AAFA-AE7D79531B93}" presName="imagSh" presStyleLbl="bgImgPlac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94D113FE-5C2E-4B5E-8196-FD64340412E5}" type="pres">
      <dgm:prSet presAssocID="{C96222CC-3E06-486C-AAFA-AE7D79531B93}" presName="tx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5FEC0635-3C1B-42F5-817D-8293B4E9ADD5}" type="pres">
      <dgm:prSet presAssocID="{A789E61B-B7B1-48B6-91D7-E2154722E671}" presName="sibTrans" presStyleLbl="sibTrans2D1" presStyleIdx="3" presStyleCnt="4"/>
      <dgm:spPr/>
      <dgm:t>
        <a:bodyPr/>
        <a:lstStyle/>
        <a:p>
          <a:endParaRPr lang="es-ES"/>
        </a:p>
      </dgm:t>
    </dgm:pt>
    <dgm:pt modelId="{66D5F122-86C4-4503-B964-E03CDEC322DD}" type="pres">
      <dgm:prSet presAssocID="{A789E61B-B7B1-48B6-91D7-E2154722E671}" presName="connTx" presStyleLbl="sibTrans2D1" presStyleIdx="3" presStyleCnt="4"/>
      <dgm:spPr/>
      <dgm:t>
        <a:bodyPr/>
        <a:lstStyle/>
        <a:p>
          <a:endParaRPr lang="es-ES"/>
        </a:p>
      </dgm:t>
    </dgm:pt>
    <dgm:pt modelId="{8E837AE1-1F63-4088-B5E4-7A0BE4582AFB}" type="pres">
      <dgm:prSet presAssocID="{8387DC35-2AF8-4D9E-A448-99FD0FBAFEF0}" presName="composite" presStyleCnt="0"/>
      <dgm:spPr/>
      <dgm:t>
        <a:bodyPr/>
        <a:lstStyle/>
        <a:p>
          <a:endParaRPr lang="es-ES"/>
        </a:p>
      </dgm:t>
    </dgm:pt>
    <dgm:pt modelId="{FE144265-2DB7-4FA2-85A1-0D1D9089DDB7}" type="pres">
      <dgm:prSet presAssocID="{8387DC35-2AF8-4D9E-A448-99FD0FBAFEF0}" presName="imagSh" presStyleLbl="bgImgPlac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80C90DD0-ADC2-4673-AAF5-1FED43D8C60B}" type="pres">
      <dgm:prSet presAssocID="{8387DC35-2AF8-4D9E-A448-99FD0FBAFEF0}" presName="tx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5BE71CA-158F-4641-8801-D20F6552F594}" srcId="{29B3ED29-0DCA-4E1D-8AAC-2D946CA274D6}" destId="{8387DC35-2AF8-4D9E-A448-99FD0FBAFEF0}" srcOrd="4" destOrd="0" parTransId="{F9E2154A-B229-4BF4-9AF8-6DF1F2ECECFF}" sibTransId="{70371F24-83DD-4228-8139-5D8FBEA24DCF}"/>
    <dgm:cxn modelId="{5C12AF0B-20BE-41D6-B502-904FCC0C7E60}" type="presOf" srcId="{A222CA8F-EB35-4D97-861D-1CB7F916F49F}" destId="{A3198F72-C02A-4600-B955-D7F2F303589B}" srcOrd="0" destOrd="1" presId="urn:microsoft.com/office/officeart/2005/8/layout/hProcess10"/>
    <dgm:cxn modelId="{178DFB18-C222-4C6F-979E-611A10E6354A}" srcId="{29B3ED29-0DCA-4E1D-8AAC-2D946CA274D6}" destId="{ABBE1DF1-56F7-4CA4-AFD6-CB4C32E2DF0A}" srcOrd="2" destOrd="0" parTransId="{0BC572C9-DB5B-4B23-AE43-CF53A4FBA782}" sibTransId="{CF3B1386-AD6A-4D10-B103-573AEB28C2A4}"/>
    <dgm:cxn modelId="{630E7D44-46F0-4249-AF57-6F4944C4323B}" type="presOf" srcId="{6030089D-F3C4-4DDC-8702-56EB285C08A4}" destId="{FA25B6BA-9084-42DB-9999-C99FE0FCFE69}" srcOrd="0" destOrd="0" presId="urn:microsoft.com/office/officeart/2005/8/layout/hProcess10"/>
    <dgm:cxn modelId="{8C6694CC-B752-4642-A501-7E436BB7DAF7}" srcId="{8387DC35-2AF8-4D9E-A448-99FD0FBAFEF0}" destId="{719B135D-12CF-4A66-9DB7-917E857FD860}" srcOrd="0" destOrd="0" parTransId="{12668112-85F0-410E-9B89-DBCD10464F86}" sibTransId="{A6B8827B-1A06-404E-9D8D-65EB4DCBBE40}"/>
    <dgm:cxn modelId="{D79133B5-6E30-4EDA-8839-4C34A3F5CB53}" srcId="{9E97D63E-968D-4E30-967C-4FB1C7900D24}" destId="{F53C9D81-56B4-42EC-B5D0-E64E7D492798}" srcOrd="2" destOrd="0" parTransId="{6648BF5B-8FCD-47D8-A942-8E7B60105F34}" sibTransId="{C0AE302E-EE6E-4D2D-A538-300CCE2450B6}"/>
    <dgm:cxn modelId="{90CAE0F0-90A4-499A-9FF0-91FEFF184F44}" type="presOf" srcId="{C5F85BB8-24B0-4179-8737-7628F446B080}" destId="{A3198F72-C02A-4600-B955-D7F2F303589B}" srcOrd="0" destOrd="2" presId="urn:microsoft.com/office/officeart/2005/8/layout/hProcess10"/>
    <dgm:cxn modelId="{DC9FA304-C98B-4A9A-B581-BB56A96CD7E6}" type="presOf" srcId="{81E8BA13-8F57-490C-A915-0A2A24771871}" destId="{D325F49F-57FD-4AE7-9C49-499447CA9B16}" srcOrd="0" destOrd="0" presId="urn:microsoft.com/office/officeart/2005/8/layout/hProcess10"/>
    <dgm:cxn modelId="{F09FBB9C-173F-4963-8DDA-A03082C94499}" type="presOf" srcId="{A789E61B-B7B1-48B6-91D7-E2154722E671}" destId="{66D5F122-86C4-4503-B964-E03CDEC322DD}" srcOrd="1" destOrd="0" presId="urn:microsoft.com/office/officeart/2005/8/layout/hProcess10"/>
    <dgm:cxn modelId="{08898BC1-A249-485A-98EC-A1244770B81C}" srcId="{29B3ED29-0DCA-4E1D-8AAC-2D946CA274D6}" destId="{C96222CC-3E06-486C-AAFA-AE7D79531B93}" srcOrd="3" destOrd="0" parTransId="{1D12F307-8DA3-49BA-9484-531EDA1DCD5B}" sibTransId="{A789E61B-B7B1-48B6-91D7-E2154722E671}"/>
    <dgm:cxn modelId="{FC4E802C-65EB-40B4-A54F-480A134AF643}" type="presOf" srcId="{A789E61B-B7B1-48B6-91D7-E2154722E671}" destId="{5FEC0635-3C1B-42F5-817D-8293B4E9ADD5}" srcOrd="0" destOrd="0" presId="urn:microsoft.com/office/officeart/2005/8/layout/hProcess10"/>
    <dgm:cxn modelId="{BE082490-87C2-45B3-A7E5-C319D8D487D5}" type="presOf" srcId="{CF3B1386-AD6A-4D10-B103-573AEB28C2A4}" destId="{25C5667F-E722-4E7F-B5B8-05AE64CBB40A}" srcOrd="0" destOrd="0" presId="urn:microsoft.com/office/officeart/2005/8/layout/hProcess10"/>
    <dgm:cxn modelId="{6FBE0FFF-1B9C-40DA-9D0F-B7C7467349FA}" srcId="{29B3ED29-0DCA-4E1D-8AAC-2D946CA274D6}" destId="{9E97D63E-968D-4E30-967C-4FB1C7900D24}" srcOrd="0" destOrd="0" parTransId="{2467BBA2-3A65-4E5E-936B-C93B44FD3791}" sibTransId="{1A40B6A2-56B2-451F-A225-3769833F3BBF}"/>
    <dgm:cxn modelId="{1CDD0936-D9CE-4D56-8DF4-8044A8D4A3D1}" srcId="{9E97D63E-968D-4E30-967C-4FB1C7900D24}" destId="{A222CA8F-EB35-4D97-861D-1CB7F916F49F}" srcOrd="0" destOrd="0" parTransId="{9A196E02-15C9-43DD-9159-9261B7B1498A}" sibTransId="{72758840-DD45-440B-9164-8117D8A762F2}"/>
    <dgm:cxn modelId="{71D8290D-413B-4EB5-9534-6EB283BE1507}" type="presOf" srcId="{8387DC35-2AF8-4D9E-A448-99FD0FBAFEF0}" destId="{80C90DD0-ADC2-4673-AAF5-1FED43D8C60B}" srcOrd="0" destOrd="0" presId="urn:microsoft.com/office/officeart/2005/8/layout/hProcess10"/>
    <dgm:cxn modelId="{2BEC114F-798D-41F5-B158-7D90BEB1888D}" type="presOf" srcId="{719B135D-12CF-4A66-9DB7-917E857FD860}" destId="{80C90DD0-ADC2-4673-AAF5-1FED43D8C60B}" srcOrd="0" destOrd="1" presId="urn:microsoft.com/office/officeart/2005/8/layout/hProcess10"/>
    <dgm:cxn modelId="{99F566AD-CE4F-400A-BB98-9EFEF47398D9}" type="presOf" srcId="{ABBE1DF1-56F7-4CA4-AFD6-CB4C32E2DF0A}" destId="{F70D8457-04BA-425F-8B40-D61D970723E0}" srcOrd="0" destOrd="0" presId="urn:microsoft.com/office/officeart/2005/8/layout/hProcess10"/>
    <dgm:cxn modelId="{CA8971AC-9040-4295-9760-48BF2B4FE902}" type="presOf" srcId="{F53C9D81-56B4-42EC-B5D0-E64E7D492798}" destId="{A3198F72-C02A-4600-B955-D7F2F303589B}" srcOrd="0" destOrd="3" presId="urn:microsoft.com/office/officeart/2005/8/layout/hProcess10"/>
    <dgm:cxn modelId="{AB24865D-6AD3-42B8-B9FF-5DD54E4E6562}" srcId="{9E97D63E-968D-4E30-967C-4FB1C7900D24}" destId="{C5F85BB8-24B0-4179-8737-7628F446B080}" srcOrd="1" destOrd="0" parTransId="{24066E97-72A5-415C-AB96-E1DB1507B406}" sibTransId="{78C16273-064B-430C-9451-3C031897FBAA}"/>
    <dgm:cxn modelId="{0B096C87-4032-4685-8203-B7E14DB3E99C}" type="presOf" srcId="{C96222CC-3E06-486C-AAFA-AE7D79531B93}" destId="{94D113FE-5C2E-4B5E-8196-FD64340412E5}" srcOrd="0" destOrd="0" presId="urn:microsoft.com/office/officeart/2005/8/layout/hProcess10"/>
    <dgm:cxn modelId="{A9C517F0-0BAC-4F4E-A60B-EF6AE864257C}" type="presOf" srcId="{1A40B6A2-56B2-451F-A225-3769833F3BBF}" destId="{CCE3304E-4048-4B2A-9185-CAB4616EB66F}" srcOrd="1" destOrd="0" presId="urn:microsoft.com/office/officeart/2005/8/layout/hProcess10"/>
    <dgm:cxn modelId="{3B72AFC3-8312-4B52-B555-E2C2AC631211}" srcId="{ABBE1DF1-56F7-4CA4-AFD6-CB4C32E2DF0A}" destId="{8E63967D-5D40-4D9A-BFFD-45F01796D4F0}" srcOrd="0" destOrd="0" parTransId="{B19C7E42-431E-44D4-8E5A-27467068C6A3}" sibTransId="{5879CCF0-9417-47AF-9244-0241252673CD}"/>
    <dgm:cxn modelId="{9B577456-5735-4502-A020-EC8B173E7B5C}" type="presOf" srcId="{8E63967D-5D40-4D9A-BFFD-45F01796D4F0}" destId="{F70D8457-04BA-425F-8B40-D61D970723E0}" srcOrd="0" destOrd="1" presId="urn:microsoft.com/office/officeart/2005/8/layout/hProcess10"/>
    <dgm:cxn modelId="{81DB016D-7953-4CCB-B66E-940632DF96EF}" type="presOf" srcId="{CF3B1386-AD6A-4D10-B103-573AEB28C2A4}" destId="{D7A70FFC-2882-44ED-B303-3D42D1449D25}" srcOrd="1" destOrd="0" presId="urn:microsoft.com/office/officeart/2005/8/layout/hProcess10"/>
    <dgm:cxn modelId="{D7F69CA4-8E49-46B0-9C7D-3E98A028C4FD}" type="presOf" srcId="{1A40B6A2-56B2-451F-A225-3769833F3BBF}" destId="{633A6E47-9BD0-4A74-BBA5-A27D593B7D69}" srcOrd="0" destOrd="0" presId="urn:microsoft.com/office/officeart/2005/8/layout/hProcess10"/>
    <dgm:cxn modelId="{9AAA8869-D750-4C22-8FE1-1F537D366A92}" type="presOf" srcId="{9E97D63E-968D-4E30-967C-4FB1C7900D24}" destId="{A3198F72-C02A-4600-B955-D7F2F303589B}" srcOrd="0" destOrd="0" presId="urn:microsoft.com/office/officeart/2005/8/layout/hProcess10"/>
    <dgm:cxn modelId="{F2F9BD55-B5F1-419C-A6B3-C146D75FEF90}" srcId="{29B3ED29-0DCA-4E1D-8AAC-2D946CA274D6}" destId="{6030089D-F3C4-4DDC-8702-56EB285C08A4}" srcOrd="1" destOrd="0" parTransId="{0FC7472A-3226-4AE1-BFDE-72579A97DADB}" sibTransId="{81E8BA13-8F57-490C-A915-0A2A24771871}"/>
    <dgm:cxn modelId="{217B5D1C-3D4E-48C7-BD5A-6226596A0097}" srcId="{ABBE1DF1-56F7-4CA4-AFD6-CB4C32E2DF0A}" destId="{F21D1E42-7296-441F-994E-70C496C2324B}" srcOrd="1" destOrd="0" parTransId="{52E766CA-13FB-4711-BA53-F9DC707F80C4}" sibTransId="{B52655F4-F70D-4487-A7F1-029748E5DCFC}"/>
    <dgm:cxn modelId="{29875F0C-E33C-4C06-91F0-536A8674974A}" type="presOf" srcId="{81E8BA13-8F57-490C-A915-0A2A24771871}" destId="{419ABEDC-EEB3-44AD-BC30-28D4BD2AEA4F}" srcOrd="1" destOrd="0" presId="urn:microsoft.com/office/officeart/2005/8/layout/hProcess10"/>
    <dgm:cxn modelId="{EECDA117-0019-40AB-8A39-BFDB6820ABD6}" type="presOf" srcId="{29B3ED29-0DCA-4E1D-8AAC-2D946CA274D6}" destId="{A9E46F83-F154-4D8A-9CE2-E8CA050BB7A1}" srcOrd="0" destOrd="0" presId="urn:microsoft.com/office/officeart/2005/8/layout/hProcess10"/>
    <dgm:cxn modelId="{9C227749-395E-4B21-8BBF-B3CFB4101211}" type="presOf" srcId="{F21D1E42-7296-441F-994E-70C496C2324B}" destId="{F70D8457-04BA-425F-8B40-D61D970723E0}" srcOrd="0" destOrd="2" presId="urn:microsoft.com/office/officeart/2005/8/layout/hProcess10"/>
    <dgm:cxn modelId="{2EB27002-DDD5-4A46-8B9C-24ED327AC186}" type="presParOf" srcId="{A9E46F83-F154-4D8A-9CE2-E8CA050BB7A1}" destId="{F92E0FF2-AF02-4DE6-A4C2-73367FBCDEE1}" srcOrd="0" destOrd="0" presId="urn:microsoft.com/office/officeart/2005/8/layout/hProcess10"/>
    <dgm:cxn modelId="{D7980565-1542-41C4-96D1-ECA0156B4BF4}" type="presParOf" srcId="{F92E0FF2-AF02-4DE6-A4C2-73367FBCDEE1}" destId="{AB22BA1A-6F66-465E-BD61-543F04CEB678}" srcOrd="0" destOrd="0" presId="urn:microsoft.com/office/officeart/2005/8/layout/hProcess10"/>
    <dgm:cxn modelId="{5C3A207E-0C59-4FF5-993B-BF0572E7972C}" type="presParOf" srcId="{F92E0FF2-AF02-4DE6-A4C2-73367FBCDEE1}" destId="{A3198F72-C02A-4600-B955-D7F2F303589B}" srcOrd="1" destOrd="0" presId="urn:microsoft.com/office/officeart/2005/8/layout/hProcess10"/>
    <dgm:cxn modelId="{2E75FAF2-87E9-4944-AD21-F9930A999299}" type="presParOf" srcId="{A9E46F83-F154-4D8A-9CE2-E8CA050BB7A1}" destId="{633A6E47-9BD0-4A74-BBA5-A27D593B7D69}" srcOrd="1" destOrd="0" presId="urn:microsoft.com/office/officeart/2005/8/layout/hProcess10"/>
    <dgm:cxn modelId="{087B92F4-3BFE-469F-9BCE-7DF8FA475E69}" type="presParOf" srcId="{633A6E47-9BD0-4A74-BBA5-A27D593B7D69}" destId="{CCE3304E-4048-4B2A-9185-CAB4616EB66F}" srcOrd="0" destOrd="0" presId="urn:microsoft.com/office/officeart/2005/8/layout/hProcess10"/>
    <dgm:cxn modelId="{CF8EBF09-7BDB-4F17-8002-00E4233899E8}" type="presParOf" srcId="{A9E46F83-F154-4D8A-9CE2-E8CA050BB7A1}" destId="{08781CD8-C265-4A97-ACC2-5224794E09F5}" srcOrd="2" destOrd="0" presId="urn:microsoft.com/office/officeart/2005/8/layout/hProcess10"/>
    <dgm:cxn modelId="{1924E7AC-32F4-4794-8569-CA8531E84F0B}" type="presParOf" srcId="{08781CD8-C265-4A97-ACC2-5224794E09F5}" destId="{77997E94-C8F4-4121-AD2A-10E332A8498E}" srcOrd="0" destOrd="0" presId="urn:microsoft.com/office/officeart/2005/8/layout/hProcess10"/>
    <dgm:cxn modelId="{06371985-ED4D-4737-AF9B-15BAC426BFAB}" type="presParOf" srcId="{08781CD8-C265-4A97-ACC2-5224794E09F5}" destId="{FA25B6BA-9084-42DB-9999-C99FE0FCFE69}" srcOrd="1" destOrd="0" presId="urn:microsoft.com/office/officeart/2005/8/layout/hProcess10"/>
    <dgm:cxn modelId="{896E3BA0-AFBE-4D04-AC0A-805DF479B172}" type="presParOf" srcId="{A9E46F83-F154-4D8A-9CE2-E8CA050BB7A1}" destId="{D325F49F-57FD-4AE7-9C49-499447CA9B16}" srcOrd="3" destOrd="0" presId="urn:microsoft.com/office/officeart/2005/8/layout/hProcess10"/>
    <dgm:cxn modelId="{7D53FBBC-FBCD-4F85-AAA5-8381BD14A47C}" type="presParOf" srcId="{D325F49F-57FD-4AE7-9C49-499447CA9B16}" destId="{419ABEDC-EEB3-44AD-BC30-28D4BD2AEA4F}" srcOrd="0" destOrd="0" presId="urn:microsoft.com/office/officeart/2005/8/layout/hProcess10"/>
    <dgm:cxn modelId="{A535B1B5-BC79-4B2B-8996-5F8808CAB8AA}" type="presParOf" srcId="{A9E46F83-F154-4D8A-9CE2-E8CA050BB7A1}" destId="{B2FE8003-101A-42A1-BBE5-91E39071192F}" srcOrd="4" destOrd="0" presId="urn:microsoft.com/office/officeart/2005/8/layout/hProcess10"/>
    <dgm:cxn modelId="{4D15D5FF-1353-4861-9BA0-B4A35FE06D29}" type="presParOf" srcId="{B2FE8003-101A-42A1-BBE5-91E39071192F}" destId="{D1B4F3F1-1374-4E10-B2F8-6AE58547D7AC}" srcOrd="0" destOrd="0" presId="urn:microsoft.com/office/officeart/2005/8/layout/hProcess10"/>
    <dgm:cxn modelId="{00C64A5F-079F-49F9-B554-E30CA9325423}" type="presParOf" srcId="{B2FE8003-101A-42A1-BBE5-91E39071192F}" destId="{F70D8457-04BA-425F-8B40-D61D970723E0}" srcOrd="1" destOrd="0" presId="urn:microsoft.com/office/officeart/2005/8/layout/hProcess10"/>
    <dgm:cxn modelId="{179B479A-BFEF-4608-9BB0-4C54BEBB6E0B}" type="presParOf" srcId="{A9E46F83-F154-4D8A-9CE2-E8CA050BB7A1}" destId="{25C5667F-E722-4E7F-B5B8-05AE64CBB40A}" srcOrd="5" destOrd="0" presId="urn:microsoft.com/office/officeart/2005/8/layout/hProcess10"/>
    <dgm:cxn modelId="{FC190266-86B7-468A-ABFF-7549199330FA}" type="presParOf" srcId="{25C5667F-E722-4E7F-B5B8-05AE64CBB40A}" destId="{D7A70FFC-2882-44ED-B303-3D42D1449D25}" srcOrd="0" destOrd="0" presId="urn:microsoft.com/office/officeart/2005/8/layout/hProcess10"/>
    <dgm:cxn modelId="{3A0C750A-2C57-4311-8DB2-E80ACD1B7F43}" type="presParOf" srcId="{A9E46F83-F154-4D8A-9CE2-E8CA050BB7A1}" destId="{819E72B3-A0E0-4218-B459-CFFE2CB6625F}" srcOrd="6" destOrd="0" presId="urn:microsoft.com/office/officeart/2005/8/layout/hProcess10"/>
    <dgm:cxn modelId="{601EFA43-474D-4FB1-8F74-9EAD6B148382}" type="presParOf" srcId="{819E72B3-A0E0-4218-B459-CFFE2CB6625F}" destId="{E539442E-4972-425A-B701-2995C8667D41}" srcOrd="0" destOrd="0" presId="urn:microsoft.com/office/officeart/2005/8/layout/hProcess10"/>
    <dgm:cxn modelId="{FA4F80BA-F3C5-490E-9392-8D575C3FA346}" type="presParOf" srcId="{819E72B3-A0E0-4218-B459-CFFE2CB6625F}" destId="{94D113FE-5C2E-4B5E-8196-FD64340412E5}" srcOrd="1" destOrd="0" presId="urn:microsoft.com/office/officeart/2005/8/layout/hProcess10"/>
    <dgm:cxn modelId="{16063899-BA87-428F-AADC-C8D59EB83FF0}" type="presParOf" srcId="{A9E46F83-F154-4D8A-9CE2-E8CA050BB7A1}" destId="{5FEC0635-3C1B-42F5-817D-8293B4E9ADD5}" srcOrd="7" destOrd="0" presId="urn:microsoft.com/office/officeart/2005/8/layout/hProcess10"/>
    <dgm:cxn modelId="{F23EA89E-F3C8-41E5-BE27-89CDA2B19C00}" type="presParOf" srcId="{5FEC0635-3C1B-42F5-817D-8293B4E9ADD5}" destId="{66D5F122-86C4-4503-B964-E03CDEC322DD}" srcOrd="0" destOrd="0" presId="urn:microsoft.com/office/officeart/2005/8/layout/hProcess10"/>
    <dgm:cxn modelId="{861C4BEA-F6C7-4635-A2C8-B124A6F552C0}" type="presParOf" srcId="{A9E46F83-F154-4D8A-9CE2-E8CA050BB7A1}" destId="{8E837AE1-1F63-4088-B5E4-7A0BE4582AFB}" srcOrd="8" destOrd="0" presId="urn:microsoft.com/office/officeart/2005/8/layout/hProcess10"/>
    <dgm:cxn modelId="{C9A72013-3B68-43CD-8EBA-F2016E25449E}" type="presParOf" srcId="{8E837AE1-1F63-4088-B5E4-7A0BE4582AFB}" destId="{FE144265-2DB7-4FA2-85A1-0D1D9089DDB7}" srcOrd="0" destOrd="0" presId="urn:microsoft.com/office/officeart/2005/8/layout/hProcess10"/>
    <dgm:cxn modelId="{C9F1CA78-482F-4902-9F4F-6ED1F8A57090}" type="presParOf" srcId="{8E837AE1-1F63-4088-B5E4-7A0BE4582AFB}" destId="{80C90DD0-ADC2-4673-AAF5-1FED43D8C60B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3BE2B3-15F9-4CD2-BD2E-8C229F1CC854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A791C515-979D-443C-9119-A97CCE445EF7}">
      <dgm:prSet phldrT="[Texto]" custT="1"/>
      <dgm:spPr/>
      <dgm:t>
        <a:bodyPr vert="vert"/>
        <a:lstStyle/>
        <a:p>
          <a:r>
            <a:rPr lang="es-ES" sz="2400" smtClean="0">
              <a:solidFill>
                <a:schemeClr val="accent3">
                  <a:lumMod val="60000"/>
                  <a:lumOff val="40000"/>
                </a:schemeClr>
              </a:solidFill>
            </a:rPr>
            <a:t>/</a:t>
          </a:r>
          <a:endParaRPr lang="es-ES" sz="480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B9E8CE45-8257-4960-8EFD-B8C3FF586E3A}" type="parTrans" cxnId="{155D875F-430C-4162-8684-7B79B899E944}">
      <dgm:prSet/>
      <dgm:spPr/>
      <dgm:t>
        <a:bodyPr/>
        <a:lstStyle/>
        <a:p>
          <a:endParaRPr lang="es-ES"/>
        </a:p>
      </dgm:t>
    </dgm:pt>
    <dgm:pt modelId="{6AE161AD-1678-4DCF-879D-87EA0F43E68D}" type="sibTrans" cxnId="{155D875F-430C-4162-8684-7B79B899E944}">
      <dgm:prSet/>
      <dgm:spPr/>
      <dgm:t>
        <a:bodyPr/>
        <a:lstStyle/>
        <a:p>
          <a:endParaRPr lang="es-ES"/>
        </a:p>
      </dgm:t>
    </dgm:pt>
    <dgm:pt modelId="{7227C306-9BCC-42B0-9106-58AA58581906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bin</a:t>
          </a:r>
          <a:endParaRPr lang="es-ES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AF59356C-FF76-472E-83A1-BBB23A4DC224}" type="parTrans" cxnId="{B85C292D-0FD9-4FE1-95F8-0846FE07C943}">
      <dgm:prSet/>
      <dgm:spPr/>
      <dgm:t>
        <a:bodyPr/>
        <a:lstStyle/>
        <a:p>
          <a:endParaRPr lang="es-ES"/>
        </a:p>
      </dgm:t>
    </dgm:pt>
    <dgm:pt modelId="{2E480827-54AA-4061-9C3D-F7E7A5F8EB6E}" type="sibTrans" cxnId="{B85C292D-0FD9-4FE1-95F8-0846FE07C943}">
      <dgm:prSet/>
      <dgm:spPr/>
      <dgm:t>
        <a:bodyPr/>
        <a:lstStyle/>
        <a:p>
          <a:endParaRPr lang="es-ES"/>
        </a:p>
      </dgm:t>
    </dgm:pt>
    <dgm:pt modelId="{A4B83D30-94BE-442F-A4E5-90CB2C979822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conf</a:t>
          </a:r>
          <a:endParaRPr lang="es-ES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6E4A69EA-9761-4D22-88A1-C22F1896C644}" type="parTrans" cxnId="{EF8F4578-E4E0-43A9-98A4-E3DC793A7FF1}">
      <dgm:prSet/>
      <dgm:spPr/>
      <dgm:t>
        <a:bodyPr/>
        <a:lstStyle/>
        <a:p>
          <a:endParaRPr lang="es-ES"/>
        </a:p>
      </dgm:t>
    </dgm:pt>
    <dgm:pt modelId="{E9C0F363-2F40-4470-A918-950CF2A0436D}" type="sibTrans" cxnId="{EF8F4578-E4E0-43A9-98A4-E3DC793A7FF1}">
      <dgm:prSet/>
      <dgm:spPr/>
      <dgm:t>
        <a:bodyPr/>
        <a:lstStyle/>
        <a:p>
          <a:endParaRPr lang="es-ES"/>
        </a:p>
      </dgm:t>
    </dgm:pt>
    <dgm:pt modelId="{3B81EEA3-9CDD-44FD-9DE7-3541C0260A9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etc</a:t>
          </a:r>
        </a:p>
      </dgm:t>
    </dgm:pt>
    <dgm:pt modelId="{01182BF6-BC6F-4D39-BF06-0DFDEE2266C2}" type="parTrans" cxnId="{5259699A-F53A-415A-B7B9-1E2E5FAFE64A}">
      <dgm:prSet/>
      <dgm:spPr/>
      <dgm:t>
        <a:bodyPr/>
        <a:lstStyle/>
        <a:p>
          <a:endParaRPr lang="es-ES"/>
        </a:p>
      </dgm:t>
    </dgm:pt>
    <dgm:pt modelId="{E5B492D9-BDFD-4524-9F18-29C5B201683D}" type="sibTrans" cxnId="{5259699A-F53A-415A-B7B9-1E2E5FAFE64A}">
      <dgm:prSet/>
      <dgm:spPr/>
      <dgm:t>
        <a:bodyPr/>
        <a:lstStyle/>
        <a:p>
          <a:endParaRPr lang="es-ES"/>
        </a:p>
      </dgm:t>
    </dgm:pt>
    <dgm:pt modelId="{F4C195B8-0213-452A-9021-9B9CA76F9487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init</a:t>
          </a:r>
        </a:p>
      </dgm:t>
    </dgm:pt>
    <dgm:pt modelId="{9E916005-8122-4F89-8493-97F60D0E24C2}" type="parTrans" cxnId="{3408453A-7C46-405D-BA7A-41B2EB3CB792}">
      <dgm:prSet/>
      <dgm:spPr/>
      <dgm:t>
        <a:bodyPr/>
        <a:lstStyle/>
        <a:p>
          <a:endParaRPr lang="es-ES"/>
        </a:p>
      </dgm:t>
    </dgm:pt>
    <dgm:pt modelId="{CB13E7D8-F4A3-4EB2-B6DD-98A5D408CB37}" type="sibTrans" cxnId="{3408453A-7C46-405D-BA7A-41B2EB3CB792}">
      <dgm:prSet/>
      <dgm:spPr/>
      <dgm:t>
        <a:bodyPr/>
        <a:lstStyle/>
        <a:p>
          <a:endParaRPr lang="es-ES"/>
        </a:p>
      </dgm:t>
    </dgm:pt>
    <dgm:pt modelId="{9317E983-44F4-4E0B-96D6-7A92DC84A3B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lib</a:t>
          </a:r>
        </a:p>
      </dgm:t>
    </dgm:pt>
    <dgm:pt modelId="{8212FD5B-C965-4D9D-86FB-9CFEF5DCAD98}" type="parTrans" cxnId="{029ADBA7-534D-4A9C-95E2-7ABFF7F0E1B1}">
      <dgm:prSet/>
      <dgm:spPr/>
      <dgm:t>
        <a:bodyPr/>
        <a:lstStyle/>
        <a:p>
          <a:endParaRPr lang="es-ES"/>
        </a:p>
      </dgm:t>
    </dgm:pt>
    <dgm:pt modelId="{C15C782C-D365-4E92-8CAF-739041AD2A51}" type="sibTrans" cxnId="{029ADBA7-534D-4A9C-95E2-7ABFF7F0E1B1}">
      <dgm:prSet/>
      <dgm:spPr/>
      <dgm:t>
        <a:bodyPr/>
        <a:lstStyle/>
        <a:p>
          <a:endParaRPr lang="es-ES"/>
        </a:p>
      </dgm:t>
    </dgm:pt>
    <dgm:pt modelId="{4FA56ADF-91D0-4A38-8A7E-AA4E1C692B67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lib64</a:t>
          </a:r>
        </a:p>
      </dgm:t>
    </dgm:pt>
    <dgm:pt modelId="{3AEF724B-CE9D-4CCD-A072-5EF8E651CF60}" type="parTrans" cxnId="{168EF0EF-90DF-4A61-A124-28B710ED0F84}">
      <dgm:prSet/>
      <dgm:spPr/>
      <dgm:t>
        <a:bodyPr/>
        <a:lstStyle/>
        <a:p>
          <a:endParaRPr lang="es-ES"/>
        </a:p>
      </dgm:t>
    </dgm:pt>
    <dgm:pt modelId="{71460B63-B5FC-4C84-A445-22615261815C}" type="sibTrans" cxnId="{168EF0EF-90DF-4A61-A124-28B710ED0F84}">
      <dgm:prSet/>
      <dgm:spPr/>
      <dgm:t>
        <a:bodyPr/>
        <a:lstStyle/>
        <a:p>
          <a:endParaRPr lang="es-ES"/>
        </a:p>
      </dgm:t>
    </dgm:pt>
    <dgm:pt modelId="{F343126E-B2B6-4C44-A904-4453EA3F2D2F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run</a:t>
          </a:r>
        </a:p>
      </dgm:t>
    </dgm:pt>
    <dgm:pt modelId="{F58960A3-DFEA-475A-A0ED-5D25F214440E}" type="parTrans" cxnId="{2F153C31-8F2A-42FA-9F97-23424EDD6C36}">
      <dgm:prSet/>
      <dgm:spPr/>
      <dgm:t>
        <a:bodyPr/>
        <a:lstStyle/>
        <a:p>
          <a:endParaRPr lang="es-ES"/>
        </a:p>
      </dgm:t>
    </dgm:pt>
    <dgm:pt modelId="{7E3C83DA-E7CA-4B6F-9679-F782DB52BAD6}" type="sibTrans" cxnId="{2F153C31-8F2A-42FA-9F97-23424EDD6C36}">
      <dgm:prSet/>
      <dgm:spPr/>
      <dgm:t>
        <a:bodyPr/>
        <a:lstStyle/>
        <a:p>
          <a:endParaRPr lang="es-ES"/>
        </a:p>
      </dgm:t>
    </dgm:pt>
    <dgm:pt modelId="{176F9155-1F2C-40B7-B9FC-DD85B5ECC58B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sbin</a:t>
          </a:r>
        </a:p>
      </dgm:t>
    </dgm:pt>
    <dgm:pt modelId="{A0A3A6CA-4386-4B96-AA84-F6AB4C4FB7F6}" type="parTrans" cxnId="{C49C9E27-2AE6-4D4A-9B3F-8702C420618D}">
      <dgm:prSet/>
      <dgm:spPr/>
      <dgm:t>
        <a:bodyPr/>
        <a:lstStyle/>
        <a:p>
          <a:endParaRPr lang="es-ES"/>
        </a:p>
      </dgm:t>
    </dgm:pt>
    <dgm:pt modelId="{21E65871-72BE-40B2-B50B-FC810EBF6FCE}" type="sibTrans" cxnId="{C49C9E27-2AE6-4D4A-9B3F-8702C420618D}">
      <dgm:prSet/>
      <dgm:spPr/>
      <dgm:t>
        <a:bodyPr/>
        <a:lstStyle/>
        <a:p>
          <a:endParaRPr lang="es-ES"/>
        </a:p>
      </dgm:t>
    </dgm:pt>
    <dgm:pt modelId="{54EF8C56-2F70-466F-94C6-06195D482496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scripts</a:t>
          </a:r>
        </a:p>
      </dgm:t>
    </dgm:pt>
    <dgm:pt modelId="{B0CB04B1-117B-48BC-83E6-03133E2C7C99}" type="parTrans" cxnId="{E5392B40-E4CE-4C6D-99C0-F805BF222180}">
      <dgm:prSet/>
      <dgm:spPr/>
      <dgm:t>
        <a:bodyPr/>
        <a:lstStyle/>
        <a:p>
          <a:endParaRPr lang="es-ES"/>
        </a:p>
      </dgm:t>
    </dgm:pt>
    <dgm:pt modelId="{534F7D2F-B8C8-44A5-ACA3-CA49D85468EB}" type="sibTrans" cxnId="{E5392B40-E4CE-4C6D-99C0-F805BF222180}">
      <dgm:prSet/>
      <dgm:spPr/>
      <dgm:t>
        <a:bodyPr/>
        <a:lstStyle/>
        <a:p>
          <a:endParaRPr lang="es-ES"/>
        </a:p>
      </dgm:t>
    </dgm:pt>
    <dgm:pt modelId="{4C66AD17-C70A-47AA-96B8-1382F0A313E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local-top</a:t>
          </a:r>
        </a:p>
      </dgm:t>
    </dgm:pt>
    <dgm:pt modelId="{1DB9E611-B015-41FD-9C59-A4FF09F5CA43}" type="parTrans" cxnId="{0A183104-F03C-4345-A7BF-02A317CD2A65}">
      <dgm:prSet/>
      <dgm:spPr/>
      <dgm:t>
        <a:bodyPr/>
        <a:lstStyle/>
        <a:p>
          <a:endParaRPr lang="es-ES"/>
        </a:p>
      </dgm:t>
    </dgm:pt>
    <dgm:pt modelId="{881E6524-3371-45F7-995E-CBAA143478A6}" type="sibTrans" cxnId="{0A183104-F03C-4345-A7BF-02A317CD2A65}">
      <dgm:prSet/>
      <dgm:spPr/>
      <dgm:t>
        <a:bodyPr/>
        <a:lstStyle/>
        <a:p>
          <a:endParaRPr lang="es-ES"/>
        </a:p>
      </dgm:t>
    </dgm:pt>
    <dgm:pt modelId="{B0246AEB-CA14-451E-8F68-8010FB03EEF8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ash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7C60A644-A23B-45EF-8D48-F7C38E51F07D}" type="parTrans" cxnId="{ADF435AD-8F1E-4B04-872D-F75A3EDE5B36}">
      <dgm:prSet/>
      <dgm:spPr/>
      <dgm:t>
        <a:bodyPr/>
        <a:lstStyle/>
        <a:p>
          <a:endParaRPr lang="es-ES"/>
        </a:p>
      </dgm:t>
    </dgm:pt>
    <dgm:pt modelId="{0D015EDC-62F0-4D73-A201-8D8EE96CFDDC}" type="sibTrans" cxnId="{ADF435AD-8F1E-4B04-872D-F75A3EDE5B36}">
      <dgm:prSet/>
      <dgm:spPr/>
      <dgm:t>
        <a:bodyPr/>
        <a:lstStyle/>
        <a:p>
          <a:endParaRPr lang="es-ES"/>
        </a:p>
      </dgm:t>
    </dgm:pt>
    <dgm:pt modelId="{396726D9-483C-4688-8723-2777C87A2016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echo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F3FD5A48-1F2F-4B6C-9D0C-B5E3866B9762}" type="parTrans" cxnId="{6A73DF0B-1BC5-4BDB-882D-1BF8DF7E1CEB}">
      <dgm:prSet/>
      <dgm:spPr/>
      <dgm:t>
        <a:bodyPr/>
        <a:lstStyle/>
        <a:p>
          <a:endParaRPr lang="es-ES"/>
        </a:p>
      </dgm:t>
    </dgm:pt>
    <dgm:pt modelId="{390D4DAC-43C1-4564-8AA5-DA5C79EB8E03}" type="sibTrans" cxnId="{6A73DF0B-1BC5-4BDB-882D-1BF8DF7E1CEB}">
      <dgm:prSet/>
      <dgm:spPr/>
      <dgm:t>
        <a:bodyPr/>
        <a:lstStyle/>
        <a:p>
          <a:endParaRPr lang="es-ES"/>
        </a:p>
      </dgm:t>
    </dgm:pt>
    <dgm:pt modelId="{789D378C-DDB4-4F02-B3A9-1BE018D4B0F6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grep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CC4EFFF2-61D9-4064-A15B-5DD61C698D47}" type="parTrans" cxnId="{25A4C624-B992-46B4-BED2-D257FBB4A16D}">
      <dgm:prSet/>
      <dgm:spPr/>
      <dgm:t>
        <a:bodyPr/>
        <a:lstStyle/>
        <a:p>
          <a:endParaRPr lang="es-ES"/>
        </a:p>
      </dgm:t>
    </dgm:pt>
    <dgm:pt modelId="{C91D1D71-7051-4D27-9903-D6713CDC2E21}" type="sibTrans" cxnId="{25A4C624-B992-46B4-BED2-D257FBB4A16D}">
      <dgm:prSet/>
      <dgm:spPr/>
      <dgm:t>
        <a:bodyPr/>
        <a:lstStyle/>
        <a:p>
          <a:endParaRPr lang="es-ES"/>
        </a:p>
      </dgm:t>
    </dgm:pt>
    <dgm:pt modelId="{291EF5E1-BE24-4204-826A-61B5AA5D88FF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tail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BF60AAB6-D9FD-45E2-9656-0DDB75320370}" type="parTrans" cxnId="{3F85D3A9-1C87-4EDB-BA51-6361A01A613D}">
      <dgm:prSet/>
      <dgm:spPr/>
      <dgm:t>
        <a:bodyPr/>
        <a:lstStyle/>
        <a:p>
          <a:endParaRPr lang="es-ES"/>
        </a:p>
      </dgm:t>
    </dgm:pt>
    <dgm:pt modelId="{544644B9-E726-4D23-A45E-04DC6DC99F70}" type="sibTrans" cxnId="{3F85D3A9-1C87-4EDB-BA51-6361A01A613D}">
      <dgm:prSet/>
      <dgm:spPr/>
      <dgm:t>
        <a:bodyPr/>
        <a:lstStyle/>
        <a:p>
          <a:endParaRPr lang="es-ES"/>
        </a:p>
      </dgm:t>
    </dgm:pt>
    <dgm:pt modelId="{B8C600A6-B957-4E58-A041-5ED98E54F6EE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...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B4584D91-40EC-4973-9E8F-618F91CA3707}" type="parTrans" cxnId="{813168AB-21EC-4FCD-8300-1F8C09BB17E7}">
      <dgm:prSet/>
      <dgm:spPr/>
      <dgm:t>
        <a:bodyPr/>
        <a:lstStyle/>
        <a:p>
          <a:endParaRPr lang="es-ES"/>
        </a:p>
      </dgm:t>
    </dgm:pt>
    <dgm:pt modelId="{643E6438-7BAA-443B-9457-543DCDA2269B}" type="sibTrans" cxnId="{813168AB-21EC-4FCD-8300-1F8C09BB17E7}">
      <dgm:prSet/>
      <dgm:spPr/>
      <dgm:t>
        <a:bodyPr/>
        <a:lstStyle/>
        <a:p>
          <a:endParaRPr lang="es-ES"/>
        </a:p>
      </dgm:t>
    </dgm:pt>
    <dgm:pt modelId="{837DB5C3-372F-49A9-8CFE-7B679A197D75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modules</a:t>
          </a:r>
        </a:p>
      </dgm:t>
    </dgm:pt>
    <dgm:pt modelId="{6506BD62-7DE5-472D-80CA-674E7AB8122A}" type="parTrans" cxnId="{9B218AB3-A7BA-43BE-B2FA-FB62E37D946B}">
      <dgm:prSet/>
      <dgm:spPr/>
      <dgm:t>
        <a:bodyPr/>
        <a:lstStyle/>
        <a:p>
          <a:endParaRPr lang="es-ES"/>
        </a:p>
      </dgm:t>
    </dgm:pt>
    <dgm:pt modelId="{27029BB6-C762-4E67-830A-BD805C68AC9B}" type="sibTrans" cxnId="{9B218AB3-A7BA-43BE-B2FA-FB62E37D946B}">
      <dgm:prSet/>
      <dgm:spPr/>
      <dgm:t>
        <a:bodyPr/>
        <a:lstStyle/>
        <a:p>
          <a:endParaRPr lang="es-ES"/>
        </a:p>
      </dgm:t>
    </dgm:pt>
    <dgm:pt modelId="{6BEC2DE5-32FD-445E-915A-34FB030DB20B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...</a:t>
          </a:r>
        </a:p>
      </dgm:t>
    </dgm:pt>
    <dgm:pt modelId="{C652C5EC-2AA9-4318-BB4D-7E6642A1E570}" type="parTrans" cxnId="{66C5D054-F1DE-4474-80F2-F20CE2D74820}">
      <dgm:prSet/>
      <dgm:spPr/>
      <dgm:t>
        <a:bodyPr/>
        <a:lstStyle/>
        <a:p>
          <a:endParaRPr lang="es-ES"/>
        </a:p>
      </dgm:t>
    </dgm:pt>
    <dgm:pt modelId="{4195361B-813D-4509-AA4D-EBA6B0A0C68F}" type="sibTrans" cxnId="{66C5D054-F1DE-4474-80F2-F20CE2D74820}">
      <dgm:prSet/>
      <dgm:spPr/>
      <dgm:t>
        <a:bodyPr/>
        <a:lstStyle/>
        <a:p>
          <a:endParaRPr lang="es-ES"/>
        </a:p>
      </dgm:t>
    </dgm:pt>
    <dgm:pt modelId="{4C20FC72-1858-445C-BBCB-EF9AF3B28C93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drivers</a:t>
          </a:r>
        </a:p>
      </dgm:t>
    </dgm:pt>
    <dgm:pt modelId="{2413F5A0-0601-463C-9314-57F5F84874CC}" type="parTrans" cxnId="{8CF79F3C-0793-491B-9C34-F8EEA41FCD26}">
      <dgm:prSet/>
      <dgm:spPr/>
      <dgm:t>
        <a:bodyPr/>
        <a:lstStyle/>
        <a:p>
          <a:endParaRPr lang="es-ES"/>
        </a:p>
      </dgm:t>
    </dgm:pt>
    <dgm:pt modelId="{ADA2CD43-362C-486B-9686-A9918801388B}" type="sibTrans" cxnId="{8CF79F3C-0793-491B-9C34-F8EEA41FCD26}">
      <dgm:prSet/>
      <dgm:spPr/>
      <dgm:t>
        <a:bodyPr/>
        <a:lstStyle/>
        <a:p>
          <a:endParaRPr lang="es-ES"/>
        </a:p>
      </dgm:t>
    </dgm:pt>
    <dgm:pt modelId="{9B4E86FD-4FFB-426E-BF3B-3FB7621539B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init-top</a:t>
          </a:r>
        </a:p>
      </dgm:t>
    </dgm:pt>
    <dgm:pt modelId="{18136928-CF74-4E8B-B784-B68A4E05F5EA}" type="parTrans" cxnId="{02235390-855D-47BC-B9BE-AF52F825C2B4}">
      <dgm:prSet/>
      <dgm:spPr/>
      <dgm:t>
        <a:bodyPr/>
        <a:lstStyle/>
        <a:p>
          <a:endParaRPr lang="es-ES"/>
        </a:p>
      </dgm:t>
    </dgm:pt>
    <dgm:pt modelId="{39D65D2B-8D2B-470C-A721-8CF78374B4BC}" type="sibTrans" cxnId="{02235390-855D-47BC-B9BE-AF52F825C2B4}">
      <dgm:prSet/>
      <dgm:spPr/>
      <dgm:t>
        <a:bodyPr/>
        <a:lstStyle/>
        <a:p>
          <a:endParaRPr lang="es-ES"/>
        </a:p>
      </dgm:t>
    </dgm:pt>
    <dgm:pt modelId="{2153BF10-2DD1-4CFB-A5A8-4549C8D37F92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init-bottom</a:t>
          </a:r>
        </a:p>
      </dgm:t>
    </dgm:pt>
    <dgm:pt modelId="{8C84D32A-7A25-4EB8-94BC-7ACC1B2B6834}" type="parTrans" cxnId="{23B3CBB5-E69F-4A84-B7D3-A976755AAFB4}">
      <dgm:prSet/>
      <dgm:spPr/>
      <dgm:t>
        <a:bodyPr/>
        <a:lstStyle/>
        <a:p>
          <a:endParaRPr lang="es-ES"/>
        </a:p>
      </dgm:t>
    </dgm:pt>
    <dgm:pt modelId="{E3EA0FCF-C6E5-43C6-87C0-653E124B42B5}" type="sibTrans" cxnId="{23B3CBB5-E69F-4A84-B7D3-A976755AAFB4}">
      <dgm:prSet/>
      <dgm:spPr/>
      <dgm:t>
        <a:bodyPr/>
        <a:lstStyle/>
        <a:p>
          <a:endParaRPr lang="es-ES"/>
        </a:p>
      </dgm:t>
    </dgm:pt>
    <dgm:pt modelId="{8C17356E-7947-4328-9AA2-45E311B50C31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local-bottom</a:t>
          </a:r>
        </a:p>
      </dgm:t>
    </dgm:pt>
    <dgm:pt modelId="{AF4FA522-B4DE-4141-81DF-447C366AC251}" type="parTrans" cxnId="{8A17BBD3-0C0F-41D8-B69F-42F007A7AFB6}">
      <dgm:prSet/>
      <dgm:spPr/>
      <dgm:t>
        <a:bodyPr/>
        <a:lstStyle/>
        <a:p>
          <a:endParaRPr lang="es-ES"/>
        </a:p>
      </dgm:t>
    </dgm:pt>
    <dgm:pt modelId="{B840C930-F951-4E06-86C0-0F937166756A}" type="sibTrans" cxnId="{8A17BBD3-0C0F-41D8-B69F-42F007A7AFB6}">
      <dgm:prSet/>
      <dgm:spPr/>
      <dgm:t>
        <a:bodyPr/>
        <a:lstStyle/>
        <a:p>
          <a:endParaRPr lang="es-ES"/>
        </a:p>
      </dgm:t>
    </dgm:pt>
    <dgm:pt modelId="{C968A517-F9C5-45D5-863C-48038F7C055D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cryptroot</a:t>
          </a:r>
        </a:p>
      </dgm:t>
    </dgm:pt>
    <dgm:pt modelId="{7A8F266C-74D7-413A-B2E2-C4443BF32DAB}" type="parTrans" cxnId="{6D76BCE8-5B05-48CA-B325-F40F858B8D86}">
      <dgm:prSet/>
      <dgm:spPr/>
      <dgm:t>
        <a:bodyPr/>
        <a:lstStyle/>
        <a:p>
          <a:endParaRPr lang="es-ES"/>
        </a:p>
      </dgm:t>
    </dgm:pt>
    <dgm:pt modelId="{0E3F3475-134C-4175-AA64-C09B95595B16}" type="sibTrans" cxnId="{6D76BCE8-5B05-48CA-B325-F40F858B8D86}">
      <dgm:prSet/>
      <dgm:spPr/>
      <dgm:t>
        <a:bodyPr/>
        <a:lstStyle/>
        <a:p>
          <a:endParaRPr lang="es-ES"/>
        </a:p>
      </dgm:t>
    </dgm:pt>
    <dgm:pt modelId="{D96D2E99-792B-48C3-A1FC-E9CA62EC1129}">
      <dgm:prSet phldrT="[Texto]"/>
      <dgm:spPr/>
      <dgm:t>
        <a:bodyPr/>
        <a:lstStyle/>
        <a:p>
          <a:r>
            <a:rPr lang="es-ES" dirty="0" err="1" smtClean="0">
              <a:solidFill>
                <a:schemeClr val="accent4">
                  <a:lumMod val="60000"/>
                  <a:lumOff val="40000"/>
                </a:schemeClr>
              </a:solidFill>
            </a:rPr>
            <a:t>cryptopen-sc</a:t>
          </a:r>
          <a:endParaRPr lang="es-ES" dirty="0" smtClean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BD9911AE-5A8F-4921-80F5-2A56AF8B7151}" type="parTrans" cxnId="{19EB5C0A-CFA6-4AFB-92FF-6B2B0EF11935}">
      <dgm:prSet/>
      <dgm:spPr/>
      <dgm:t>
        <a:bodyPr/>
        <a:lstStyle/>
        <a:p>
          <a:endParaRPr lang="es-ES"/>
        </a:p>
      </dgm:t>
    </dgm:pt>
    <dgm:pt modelId="{6FCE3430-1D4F-4B01-B9E7-7CDECE3D9BC8}" type="sibTrans" cxnId="{19EB5C0A-CFA6-4AFB-92FF-6B2B0EF11935}">
      <dgm:prSet/>
      <dgm:spPr/>
      <dgm:t>
        <a:bodyPr/>
        <a:lstStyle/>
        <a:p>
          <a:endParaRPr lang="es-ES"/>
        </a:p>
      </dgm:t>
    </dgm:pt>
    <dgm:pt modelId="{6F413501-39FD-4835-9C4F-737821FD323D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lvm2</a:t>
          </a:r>
        </a:p>
      </dgm:t>
    </dgm:pt>
    <dgm:pt modelId="{421DD319-4755-4BC2-94B8-72C239A597B8}" type="parTrans" cxnId="{1BD7A22C-477D-4963-9B3F-B04E100AE977}">
      <dgm:prSet/>
      <dgm:spPr/>
      <dgm:t>
        <a:bodyPr/>
        <a:lstStyle/>
        <a:p>
          <a:endParaRPr lang="es-ES"/>
        </a:p>
      </dgm:t>
    </dgm:pt>
    <dgm:pt modelId="{BDB658B7-79D4-4719-B099-FEC6D4537F85}" type="sibTrans" cxnId="{1BD7A22C-477D-4963-9B3F-B04E100AE977}">
      <dgm:prSet/>
      <dgm:spPr/>
      <dgm:t>
        <a:bodyPr/>
        <a:lstStyle/>
        <a:p>
          <a:endParaRPr lang="es-ES"/>
        </a:p>
      </dgm:t>
    </dgm:pt>
    <dgm:pt modelId="{4C9F044F-A6BA-4D15-890D-D0DF81CD07C2}" type="pres">
      <dgm:prSet presAssocID="{603BE2B3-15F9-4CD2-BD2E-8C229F1CC85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33CEA9F-9D3E-496A-A8EF-8351A5437371}" type="pres">
      <dgm:prSet presAssocID="{A791C515-979D-443C-9119-A97CCE445EF7}" presName="root1" presStyleCnt="0"/>
      <dgm:spPr/>
    </dgm:pt>
    <dgm:pt modelId="{E44E1098-98A9-42ED-BD01-6B137A3D2705}" type="pres">
      <dgm:prSet presAssocID="{A791C515-979D-443C-9119-A97CCE445E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085908-BD7F-42E0-BE36-15DA2EE15C36}" type="pres">
      <dgm:prSet presAssocID="{A791C515-979D-443C-9119-A97CCE445EF7}" presName="level2hierChild" presStyleCnt="0"/>
      <dgm:spPr/>
    </dgm:pt>
    <dgm:pt modelId="{F105D90B-C612-4AFD-A762-7DF5D0A6641E}" type="pres">
      <dgm:prSet presAssocID="{AF59356C-FF76-472E-83A1-BBB23A4DC224}" presName="conn2-1" presStyleLbl="parChTrans1D2" presStyleIdx="0" presStyleCnt="9"/>
      <dgm:spPr/>
      <dgm:t>
        <a:bodyPr/>
        <a:lstStyle/>
        <a:p>
          <a:endParaRPr lang="es-ES"/>
        </a:p>
      </dgm:t>
    </dgm:pt>
    <dgm:pt modelId="{3F7B3FAF-554D-4B5B-8F10-032DC6B89582}" type="pres">
      <dgm:prSet presAssocID="{AF59356C-FF76-472E-83A1-BBB23A4DC224}" presName="connTx" presStyleLbl="parChTrans1D2" presStyleIdx="0" presStyleCnt="9"/>
      <dgm:spPr/>
      <dgm:t>
        <a:bodyPr/>
        <a:lstStyle/>
        <a:p>
          <a:endParaRPr lang="es-ES"/>
        </a:p>
      </dgm:t>
    </dgm:pt>
    <dgm:pt modelId="{9A87D087-90A1-478A-B3B2-EE38D8101717}" type="pres">
      <dgm:prSet presAssocID="{7227C306-9BCC-42B0-9106-58AA58581906}" presName="root2" presStyleCnt="0"/>
      <dgm:spPr/>
    </dgm:pt>
    <dgm:pt modelId="{257F19A8-AB93-452F-8BE8-451A388C59FD}" type="pres">
      <dgm:prSet presAssocID="{7227C306-9BCC-42B0-9106-58AA58581906}" presName="LevelTwoTextNode" presStyleLbl="node2" presStyleIdx="0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691DC9-B8EE-47D4-BD5F-3F933E01EFDC}" type="pres">
      <dgm:prSet presAssocID="{7227C306-9BCC-42B0-9106-58AA58581906}" presName="level3hierChild" presStyleCnt="0"/>
      <dgm:spPr/>
    </dgm:pt>
    <dgm:pt modelId="{25353EC6-F4A0-4027-8718-FEE818B28420}" type="pres">
      <dgm:prSet presAssocID="{7C60A644-A23B-45EF-8D48-F7C38E51F07D}" presName="conn2-1" presStyleLbl="parChTrans1D3" presStyleIdx="0" presStyleCnt="10"/>
      <dgm:spPr/>
      <dgm:t>
        <a:bodyPr/>
        <a:lstStyle/>
        <a:p>
          <a:endParaRPr lang="es-ES"/>
        </a:p>
      </dgm:t>
    </dgm:pt>
    <dgm:pt modelId="{96A2F0F0-E827-487A-9F11-2251C5A6337E}" type="pres">
      <dgm:prSet presAssocID="{7C60A644-A23B-45EF-8D48-F7C38E51F07D}" presName="connTx" presStyleLbl="parChTrans1D3" presStyleIdx="0" presStyleCnt="10"/>
      <dgm:spPr/>
      <dgm:t>
        <a:bodyPr/>
        <a:lstStyle/>
        <a:p>
          <a:endParaRPr lang="es-ES"/>
        </a:p>
      </dgm:t>
    </dgm:pt>
    <dgm:pt modelId="{F55CE0C7-587A-4483-A260-2625E97A2BF6}" type="pres">
      <dgm:prSet presAssocID="{B0246AEB-CA14-451E-8F68-8010FB03EEF8}" presName="root2" presStyleCnt="0"/>
      <dgm:spPr/>
    </dgm:pt>
    <dgm:pt modelId="{96701682-7CF9-4380-B053-7BAAA73955D8}" type="pres">
      <dgm:prSet presAssocID="{B0246AEB-CA14-451E-8F68-8010FB03EEF8}" presName="LevelTwoTextNode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E97E521-AC62-4F77-8DB2-BA1FB5D985A5}" type="pres">
      <dgm:prSet presAssocID="{B0246AEB-CA14-451E-8F68-8010FB03EEF8}" presName="level3hierChild" presStyleCnt="0"/>
      <dgm:spPr/>
    </dgm:pt>
    <dgm:pt modelId="{4D468322-DEB2-434C-9EC2-EBA831969B68}" type="pres">
      <dgm:prSet presAssocID="{F3FD5A48-1F2F-4B6C-9D0C-B5E3866B9762}" presName="conn2-1" presStyleLbl="parChTrans1D3" presStyleIdx="1" presStyleCnt="10"/>
      <dgm:spPr/>
      <dgm:t>
        <a:bodyPr/>
        <a:lstStyle/>
        <a:p>
          <a:endParaRPr lang="es-ES"/>
        </a:p>
      </dgm:t>
    </dgm:pt>
    <dgm:pt modelId="{10A73347-4197-4535-B017-B57A223BCA4E}" type="pres">
      <dgm:prSet presAssocID="{F3FD5A48-1F2F-4B6C-9D0C-B5E3866B9762}" presName="connTx" presStyleLbl="parChTrans1D3" presStyleIdx="1" presStyleCnt="10"/>
      <dgm:spPr/>
      <dgm:t>
        <a:bodyPr/>
        <a:lstStyle/>
        <a:p>
          <a:endParaRPr lang="es-ES"/>
        </a:p>
      </dgm:t>
    </dgm:pt>
    <dgm:pt modelId="{4A636C5A-0086-4E5B-B873-EDB9D22C035C}" type="pres">
      <dgm:prSet presAssocID="{396726D9-483C-4688-8723-2777C87A2016}" presName="root2" presStyleCnt="0"/>
      <dgm:spPr/>
    </dgm:pt>
    <dgm:pt modelId="{4C1E9404-0DC6-42E3-AD96-501FC32307D1}" type="pres">
      <dgm:prSet presAssocID="{396726D9-483C-4688-8723-2777C87A2016}" presName="LevelTwoTextNode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68C7A05-81C1-437D-8956-76E1976616E1}" type="pres">
      <dgm:prSet presAssocID="{396726D9-483C-4688-8723-2777C87A2016}" presName="level3hierChild" presStyleCnt="0"/>
      <dgm:spPr/>
    </dgm:pt>
    <dgm:pt modelId="{F2728DC2-7C78-4024-80F5-F0C79FC02E12}" type="pres">
      <dgm:prSet presAssocID="{CC4EFFF2-61D9-4064-A15B-5DD61C698D47}" presName="conn2-1" presStyleLbl="parChTrans1D3" presStyleIdx="2" presStyleCnt="10"/>
      <dgm:spPr/>
      <dgm:t>
        <a:bodyPr/>
        <a:lstStyle/>
        <a:p>
          <a:endParaRPr lang="es-ES"/>
        </a:p>
      </dgm:t>
    </dgm:pt>
    <dgm:pt modelId="{D505D4F2-D99F-4B92-B7FA-992E634D4395}" type="pres">
      <dgm:prSet presAssocID="{CC4EFFF2-61D9-4064-A15B-5DD61C698D47}" presName="connTx" presStyleLbl="parChTrans1D3" presStyleIdx="2" presStyleCnt="10"/>
      <dgm:spPr/>
      <dgm:t>
        <a:bodyPr/>
        <a:lstStyle/>
        <a:p>
          <a:endParaRPr lang="es-ES"/>
        </a:p>
      </dgm:t>
    </dgm:pt>
    <dgm:pt modelId="{96398955-5D9C-4BC0-8900-747408A23AC8}" type="pres">
      <dgm:prSet presAssocID="{789D378C-DDB4-4F02-B3A9-1BE018D4B0F6}" presName="root2" presStyleCnt="0"/>
      <dgm:spPr/>
    </dgm:pt>
    <dgm:pt modelId="{DBD8E6E5-2870-437C-BC65-B3003361E7A6}" type="pres">
      <dgm:prSet presAssocID="{789D378C-DDB4-4F02-B3A9-1BE018D4B0F6}" presName="LevelTwoTextNode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4197281-CD2B-4AC4-B106-F933235D3C00}" type="pres">
      <dgm:prSet presAssocID="{789D378C-DDB4-4F02-B3A9-1BE018D4B0F6}" presName="level3hierChild" presStyleCnt="0"/>
      <dgm:spPr/>
    </dgm:pt>
    <dgm:pt modelId="{3282AF83-2909-49FE-A936-E82523144ADE}" type="pres">
      <dgm:prSet presAssocID="{BF60AAB6-D9FD-45E2-9656-0DDB75320370}" presName="conn2-1" presStyleLbl="parChTrans1D3" presStyleIdx="3" presStyleCnt="10"/>
      <dgm:spPr/>
      <dgm:t>
        <a:bodyPr/>
        <a:lstStyle/>
        <a:p>
          <a:endParaRPr lang="es-ES"/>
        </a:p>
      </dgm:t>
    </dgm:pt>
    <dgm:pt modelId="{FCF2107C-D562-47D7-A1DF-7DF079618354}" type="pres">
      <dgm:prSet presAssocID="{BF60AAB6-D9FD-45E2-9656-0DDB75320370}" presName="connTx" presStyleLbl="parChTrans1D3" presStyleIdx="3" presStyleCnt="10"/>
      <dgm:spPr/>
      <dgm:t>
        <a:bodyPr/>
        <a:lstStyle/>
        <a:p>
          <a:endParaRPr lang="es-ES"/>
        </a:p>
      </dgm:t>
    </dgm:pt>
    <dgm:pt modelId="{C7F60E51-3B74-454E-AFB2-90F19563F934}" type="pres">
      <dgm:prSet presAssocID="{291EF5E1-BE24-4204-826A-61B5AA5D88FF}" presName="root2" presStyleCnt="0"/>
      <dgm:spPr/>
    </dgm:pt>
    <dgm:pt modelId="{57A2223F-6A1F-4017-8BF7-4A0C5BA7CFFB}" type="pres">
      <dgm:prSet presAssocID="{291EF5E1-BE24-4204-826A-61B5AA5D88FF}" presName="LevelTwoTextNode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5B68A86-48BD-4642-BA56-01B20CC46996}" type="pres">
      <dgm:prSet presAssocID="{291EF5E1-BE24-4204-826A-61B5AA5D88FF}" presName="level3hierChild" presStyleCnt="0"/>
      <dgm:spPr/>
    </dgm:pt>
    <dgm:pt modelId="{7AC7D18C-C64E-4A11-B611-89F86F36AE33}" type="pres">
      <dgm:prSet presAssocID="{B4584D91-40EC-4973-9E8F-618F91CA3707}" presName="conn2-1" presStyleLbl="parChTrans1D3" presStyleIdx="4" presStyleCnt="10"/>
      <dgm:spPr/>
      <dgm:t>
        <a:bodyPr/>
        <a:lstStyle/>
        <a:p>
          <a:endParaRPr lang="es-ES"/>
        </a:p>
      </dgm:t>
    </dgm:pt>
    <dgm:pt modelId="{449374C1-E62E-4278-B997-7C147FD6AA68}" type="pres">
      <dgm:prSet presAssocID="{B4584D91-40EC-4973-9E8F-618F91CA3707}" presName="connTx" presStyleLbl="parChTrans1D3" presStyleIdx="4" presStyleCnt="10"/>
      <dgm:spPr/>
      <dgm:t>
        <a:bodyPr/>
        <a:lstStyle/>
        <a:p>
          <a:endParaRPr lang="es-ES"/>
        </a:p>
      </dgm:t>
    </dgm:pt>
    <dgm:pt modelId="{6432E471-34F8-4B41-8974-EE9AC3B64C7E}" type="pres">
      <dgm:prSet presAssocID="{B8C600A6-B957-4E58-A041-5ED98E54F6EE}" presName="root2" presStyleCnt="0"/>
      <dgm:spPr/>
    </dgm:pt>
    <dgm:pt modelId="{DC0CC637-5C75-440D-AAC4-0684B232EF9E}" type="pres">
      <dgm:prSet presAssocID="{B8C600A6-B957-4E58-A041-5ED98E54F6EE}" presName="LevelTwoTextNode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AE7E67C-A156-45DE-8CBC-166A538D0ECB}" type="pres">
      <dgm:prSet presAssocID="{B8C600A6-B957-4E58-A041-5ED98E54F6EE}" presName="level3hierChild" presStyleCnt="0"/>
      <dgm:spPr/>
    </dgm:pt>
    <dgm:pt modelId="{6368AB81-5D2E-4B91-9429-E1818A536762}" type="pres">
      <dgm:prSet presAssocID="{6E4A69EA-9761-4D22-88A1-C22F1896C644}" presName="conn2-1" presStyleLbl="parChTrans1D2" presStyleIdx="1" presStyleCnt="9"/>
      <dgm:spPr/>
      <dgm:t>
        <a:bodyPr/>
        <a:lstStyle/>
        <a:p>
          <a:endParaRPr lang="es-ES"/>
        </a:p>
      </dgm:t>
    </dgm:pt>
    <dgm:pt modelId="{E9902989-201B-477D-B7C2-0E3FC9D90778}" type="pres">
      <dgm:prSet presAssocID="{6E4A69EA-9761-4D22-88A1-C22F1896C644}" presName="connTx" presStyleLbl="parChTrans1D2" presStyleIdx="1" presStyleCnt="9"/>
      <dgm:spPr/>
      <dgm:t>
        <a:bodyPr/>
        <a:lstStyle/>
        <a:p>
          <a:endParaRPr lang="es-ES"/>
        </a:p>
      </dgm:t>
    </dgm:pt>
    <dgm:pt modelId="{BED3E67B-297C-45C4-92AA-FD028FE636F9}" type="pres">
      <dgm:prSet presAssocID="{A4B83D30-94BE-442F-A4E5-90CB2C979822}" presName="root2" presStyleCnt="0"/>
      <dgm:spPr/>
    </dgm:pt>
    <dgm:pt modelId="{6B649D58-BCA3-4B47-BD81-01BB5DD917B4}" type="pres">
      <dgm:prSet presAssocID="{A4B83D30-94BE-442F-A4E5-90CB2C979822}" presName="LevelTwoTextNode" presStyleLbl="node2" presStyleIdx="1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4388DDB-8D63-49CF-B51C-2282798614EF}" type="pres">
      <dgm:prSet presAssocID="{A4B83D30-94BE-442F-A4E5-90CB2C979822}" presName="level3hierChild" presStyleCnt="0"/>
      <dgm:spPr/>
    </dgm:pt>
    <dgm:pt modelId="{ADF9591D-8012-4A27-88C9-0828537D8963}" type="pres">
      <dgm:prSet presAssocID="{01182BF6-BC6F-4D39-BF06-0DFDEE2266C2}" presName="conn2-1" presStyleLbl="parChTrans1D2" presStyleIdx="2" presStyleCnt="9"/>
      <dgm:spPr/>
      <dgm:t>
        <a:bodyPr/>
        <a:lstStyle/>
        <a:p>
          <a:endParaRPr lang="es-ES"/>
        </a:p>
      </dgm:t>
    </dgm:pt>
    <dgm:pt modelId="{062C90AE-DF3D-4600-A9F8-9C7D4E5535EA}" type="pres">
      <dgm:prSet presAssocID="{01182BF6-BC6F-4D39-BF06-0DFDEE2266C2}" presName="connTx" presStyleLbl="parChTrans1D2" presStyleIdx="2" presStyleCnt="9"/>
      <dgm:spPr/>
      <dgm:t>
        <a:bodyPr/>
        <a:lstStyle/>
        <a:p>
          <a:endParaRPr lang="es-ES"/>
        </a:p>
      </dgm:t>
    </dgm:pt>
    <dgm:pt modelId="{6A9B9BE8-D412-4A16-8BA3-18D647D2A2AE}" type="pres">
      <dgm:prSet presAssocID="{3B81EEA3-9CDD-44FD-9DE7-3541C0260A99}" presName="root2" presStyleCnt="0"/>
      <dgm:spPr/>
    </dgm:pt>
    <dgm:pt modelId="{A0627045-DA36-4273-A3F2-2D8E75E83B83}" type="pres">
      <dgm:prSet presAssocID="{3B81EEA3-9CDD-44FD-9DE7-3541C0260A99}" presName="LevelTwoTextNode" presStyleLbl="node2" presStyleIdx="2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26C960B-54E4-4C4C-A81A-49CA838B0307}" type="pres">
      <dgm:prSet presAssocID="{3B81EEA3-9CDD-44FD-9DE7-3541C0260A99}" presName="level3hierChild" presStyleCnt="0"/>
      <dgm:spPr/>
    </dgm:pt>
    <dgm:pt modelId="{1AFCA0E5-D846-478A-8DAF-5B11B9AECD3D}" type="pres">
      <dgm:prSet presAssocID="{9E916005-8122-4F89-8493-97F60D0E24C2}" presName="conn2-1" presStyleLbl="parChTrans1D2" presStyleIdx="3" presStyleCnt="9"/>
      <dgm:spPr/>
      <dgm:t>
        <a:bodyPr/>
        <a:lstStyle/>
        <a:p>
          <a:endParaRPr lang="es-ES"/>
        </a:p>
      </dgm:t>
    </dgm:pt>
    <dgm:pt modelId="{AA2EE036-ED6D-4E48-9B02-984E595D5904}" type="pres">
      <dgm:prSet presAssocID="{9E916005-8122-4F89-8493-97F60D0E24C2}" presName="connTx" presStyleLbl="parChTrans1D2" presStyleIdx="3" presStyleCnt="9"/>
      <dgm:spPr/>
      <dgm:t>
        <a:bodyPr/>
        <a:lstStyle/>
        <a:p>
          <a:endParaRPr lang="es-ES"/>
        </a:p>
      </dgm:t>
    </dgm:pt>
    <dgm:pt modelId="{C7A86F76-B091-4367-AAA5-DE44C29E951F}" type="pres">
      <dgm:prSet presAssocID="{F4C195B8-0213-452A-9021-9B9CA76F9487}" presName="root2" presStyleCnt="0"/>
      <dgm:spPr/>
    </dgm:pt>
    <dgm:pt modelId="{CACEAE40-525C-45D1-97FF-988285C4E980}" type="pres">
      <dgm:prSet presAssocID="{F4C195B8-0213-452A-9021-9B9CA76F9487}" presName="LevelTwoTextNode" presStyleLbl="node2" presStyleIdx="3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AC10A62-0835-45A7-A255-09DC0A382E8E}" type="pres">
      <dgm:prSet presAssocID="{F4C195B8-0213-452A-9021-9B9CA76F9487}" presName="level3hierChild" presStyleCnt="0"/>
      <dgm:spPr/>
    </dgm:pt>
    <dgm:pt modelId="{58ECDDEC-3119-44E8-B9E6-C86902B9DA4D}" type="pres">
      <dgm:prSet presAssocID="{8212FD5B-C965-4D9D-86FB-9CFEF5DCAD98}" presName="conn2-1" presStyleLbl="parChTrans1D2" presStyleIdx="4" presStyleCnt="9"/>
      <dgm:spPr/>
      <dgm:t>
        <a:bodyPr/>
        <a:lstStyle/>
        <a:p>
          <a:endParaRPr lang="es-ES"/>
        </a:p>
      </dgm:t>
    </dgm:pt>
    <dgm:pt modelId="{1C3B458B-5190-4026-AB69-74B826D241B2}" type="pres">
      <dgm:prSet presAssocID="{8212FD5B-C965-4D9D-86FB-9CFEF5DCAD98}" presName="connTx" presStyleLbl="parChTrans1D2" presStyleIdx="4" presStyleCnt="9"/>
      <dgm:spPr/>
      <dgm:t>
        <a:bodyPr/>
        <a:lstStyle/>
        <a:p>
          <a:endParaRPr lang="es-ES"/>
        </a:p>
      </dgm:t>
    </dgm:pt>
    <dgm:pt modelId="{2504EF7D-097E-4D94-ABCE-A56DE59641A9}" type="pres">
      <dgm:prSet presAssocID="{9317E983-44F4-4E0B-96D6-7A92DC84A3B9}" presName="root2" presStyleCnt="0"/>
      <dgm:spPr/>
    </dgm:pt>
    <dgm:pt modelId="{DA34260C-B91B-4D25-9B4F-A5F5099144F3}" type="pres">
      <dgm:prSet presAssocID="{9317E983-44F4-4E0B-96D6-7A92DC84A3B9}" presName="LevelTwoTextNode" presStyleLbl="node2" presStyleIdx="4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A26E4DF-31DD-41EA-8AF3-1829314916DB}" type="pres">
      <dgm:prSet presAssocID="{9317E983-44F4-4E0B-96D6-7A92DC84A3B9}" presName="level3hierChild" presStyleCnt="0"/>
      <dgm:spPr/>
    </dgm:pt>
    <dgm:pt modelId="{F890C953-A720-40D2-860A-9C55E714B69F}" type="pres">
      <dgm:prSet presAssocID="{6506BD62-7DE5-472D-80CA-674E7AB8122A}" presName="conn2-1" presStyleLbl="parChTrans1D3" presStyleIdx="5" presStyleCnt="10"/>
      <dgm:spPr/>
      <dgm:t>
        <a:bodyPr/>
        <a:lstStyle/>
        <a:p>
          <a:endParaRPr lang="es-ES"/>
        </a:p>
      </dgm:t>
    </dgm:pt>
    <dgm:pt modelId="{695735BD-2024-4D4C-B4FF-627DB935240B}" type="pres">
      <dgm:prSet presAssocID="{6506BD62-7DE5-472D-80CA-674E7AB8122A}" presName="connTx" presStyleLbl="parChTrans1D3" presStyleIdx="5" presStyleCnt="10"/>
      <dgm:spPr/>
      <dgm:t>
        <a:bodyPr/>
        <a:lstStyle/>
        <a:p>
          <a:endParaRPr lang="es-ES"/>
        </a:p>
      </dgm:t>
    </dgm:pt>
    <dgm:pt modelId="{97E2FCB2-14DC-40B6-9820-12E35D84CAFE}" type="pres">
      <dgm:prSet presAssocID="{837DB5C3-372F-49A9-8CFE-7B679A197D75}" presName="root2" presStyleCnt="0"/>
      <dgm:spPr/>
    </dgm:pt>
    <dgm:pt modelId="{70D535F9-71DA-47A8-9367-0F0A114CE36F}" type="pres">
      <dgm:prSet presAssocID="{837DB5C3-372F-49A9-8CFE-7B679A197D75}" presName="LevelTwoTextNode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CEF116D-654A-4D2C-8C2F-76FC5BA8213E}" type="pres">
      <dgm:prSet presAssocID="{837DB5C3-372F-49A9-8CFE-7B679A197D75}" presName="level3hierChild" presStyleCnt="0"/>
      <dgm:spPr/>
    </dgm:pt>
    <dgm:pt modelId="{7A254D6B-73CC-4120-8100-49D826EF63B6}" type="pres">
      <dgm:prSet presAssocID="{C652C5EC-2AA9-4318-BB4D-7E6642A1E570}" presName="conn2-1" presStyleLbl="parChTrans1D4" presStyleIdx="0" presStyleCnt="5"/>
      <dgm:spPr/>
      <dgm:t>
        <a:bodyPr/>
        <a:lstStyle/>
        <a:p>
          <a:endParaRPr lang="es-ES"/>
        </a:p>
      </dgm:t>
    </dgm:pt>
    <dgm:pt modelId="{4FD0EC5B-56C0-4CEC-A783-9DB0E417EE7B}" type="pres">
      <dgm:prSet presAssocID="{C652C5EC-2AA9-4318-BB4D-7E6642A1E570}" presName="connTx" presStyleLbl="parChTrans1D4" presStyleIdx="0" presStyleCnt="5"/>
      <dgm:spPr/>
      <dgm:t>
        <a:bodyPr/>
        <a:lstStyle/>
        <a:p>
          <a:endParaRPr lang="es-ES"/>
        </a:p>
      </dgm:t>
    </dgm:pt>
    <dgm:pt modelId="{497AA147-1E7B-4613-9B1D-2538674F19F3}" type="pres">
      <dgm:prSet presAssocID="{6BEC2DE5-32FD-445E-915A-34FB030DB20B}" presName="root2" presStyleCnt="0"/>
      <dgm:spPr/>
    </dgm:pt>
    <dgm:pt modelId="{8E34B11F-7FCF-4613-9A0C-53B1BC3E1148}" type="pres">
      <dgm:prSet presAssocID="{6BEC2DE5-32FD-445E-915A-34FB030DB20B}" presName="LevelTwoTextNode" presStyleLbl="node4" presStyleIdx="0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5EC0A8-3CBB-4F6F-B12A-53D2098E70AE}" type="pres">
      <dgm:prSet presAssocID="{6BEC2DE5-32FD-445E-915A-34FB030DB20B}" presName="level3hierChild" presStyleCnt="0"/>
      <dgm:spPr/>
    </dgm:pt>
    <dgm:pt modelId="{E5B6F3F5-13E0-4B08-BDBB-E34C0BEDB2B3}" type="pres">
      <dgm:prSet presAssocID="{2413F5A0-0601-463C-9314-57F5F84874CC}" presName="conn2-1" presStyleLbl="parChTrans1D4" presStyleIdx="1" presStyleCnt="5"/>
      <dgm:spPr/>
      <dgm:t>
        <a:bodyPr/>
        <a:lstStyle/>
        <a:p>
          <a:endParaRPr lang="es-ES"/>
        </a:p>
      </dgm:t>
    </dgm:pt>
    <dgm:pt modelId="{F010EE52-AA50-4078-9DCD-B5D99E59C828}" type="pres">
      <dgm:prSet presAssocID="{2413F5A0-0601-463C-9314-57F5F84874CC}" presName="connTx" presStyleLbl="parChTrans1D4" presStyleIdx="1" presStyleCnt="5"/>
      <dgm:spPr/>
      <dgm:t>
        <a:bodyPr/>
        <a:lstStyle/>
        <a:p>
          <a:endParaRPr lang="es-ES"/>
        </a:p>
      </dgm:t>
    </dgm:pt>
    <dgm:pt modelId="{2397CF0D-5A0D-4B58-AAE3-D36402F06A82}" type="pres">
      <dgm:prSet presAssocID="{4C20FC72-1858-445C-BBCB-EF9AF3B28C93}" presName="root2" presStyleCnt="0"/>
      <dgm:spPr/>
    </dgm:pt>
    <dgm:pt modelId="{A0115B7B-51E2-45F9-848D-3CFD59CA09F1}" type="pres">
      <dgm:prSet presAssocID="{4C20FC72-1858-445C-BBCB-EF9AF3B28C93}" presName="LevelTwoTextNode" presStyleLbl="node4" presStyleIdx="1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B03728C-70E2-4285-8F23-AF611DCA34F5}" type="pres">
      <dgm:prSet presAssocID="{4C20FC72-1858-445C-BBCB-EF9AF3B28C93}" presName="level3hierChild" presStyleCnt="0"/>
      <dgm:spPr/>
    </dgm:pt>
    <dgm:pt modelId="{336B05C3-3E86-48C6-86FF-7A5730930AAA}" type="pres">
      <dgm:prSet presAssocID="{3AEF724B-CE9D-4CCD-A072-5EF8E651CF60}" presName="conn2-1" presStyleLbl="parChTrans1D2" presStyleIdx="5" presStyleCnt="9"/>
      <dgm:spPr/>
      <dgm:t>
        <a:bodyPr/>
        <a:lstStyle/>
        <a:p>
          <a:endParaRPr lang="es-ES"/>
        </a:p>
      </dgm:t>
    </dgm:pt>
    <dgm:pt modelId="{321655FF-92EA-4432-BC65-0A767BFA542F}" type="pres">
      <dgm:prSet presAssocID="{3AEF724B-CE9D-4CCD-A072-5EF8E651CF60}" presName="connTx" presStyleLbl="parChTrans1D2" presStyleIdx="5" presStyleCnt="9"/>
      <dgm:spPr/>
      <dgm:t>
        <a:bodyPr/>
        <a:lstStyle/>
        <a:p>
          <a:endParaRPr lang="es-ES"/>
        </a:p>
      </dgm:t>
    </dgm:pt>
    <dgm:pt modelId="{FF73CE2D-8412-48FE-93D9-C3A340B8F257}" type="pres">
      <dgm:prSet presAssocID="{4FA56ADF-91D0-4A38-8A7E-AA4E1C692B67}" presName="root2" presStyleCnt="0"/>
      <dgm:spPr/>
    </dgm:pt>
    <dgm:pt modelId="{E355D614-5876-4393-A528-34CCD1904194}" type="pres">
      <dgm:prSet presAssocID="{4FA56ADF-91D0-4A38-8A7E-AA4E1C692B67}" presName="LevelTwoTextNode" presStyleLbl="node2" presStyleIdx="5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AB77C28-1110-40E6-966D-6EF334C2F22A}" type="pres">
      <dgm:prSet presAssocID="{4FA56ADF-91D0-4A38-8A7E-AA4E1C692B67}" presName="level3hierChild" presStyleCnt="0"/>
      <dgm:spPr/>
    </dgm:pt>
    <dgm:pt modelId="{45C66D0E-5BF0-4610-8F58-F30DA13C73F8}" type="pres">
      <dgm:prSet presAssocID="{F58960A3-DFEA-475A-A0ED-5D25F214440E}" presName="conn2-1" presStyleLbl="parChTrans1D2" presStyleIdx="6" presStyleCnt="9"/>
      <dgm:spPr/>
      <dgm:t>
        <a:bodyPr/>
        <a:lstStyle/>
        <a:p>
          <a:endParaRPr lang="es-ES"/>
        </a:p>
      </dgm:t>
    </dgm:pt>
    <dgm:pt modelId="{C10D8DE8-7648-4E56-9973-28A3EF78EB5D}" type="pres">
      <dgm:prSet presAssocID="{F58960A3-DFEA-475A-A0ED-5D25F214440E}" presName="connTx" presStyleLbl="parChTrans1D2" presStyleIdx="6" presStyleCnt="9"/>
      <dgm:spPr/>
      <dgm:t>
        <a:bodyPr/>
        <a:lstStyle/>
        <a:p>
          <a:endParaRPr lang="es-ES"/>
        </a:p>
      </dgm:t>
    </dgm:pt>
    <dgm:pt modelId="{93CCFC96-16F2-4464-9590-AB4D069E636F}" type="pres">
      <dgm:prSet presAssocID="{F343126E-B2B6-4C44-A904-4453EA3F2D2F}" presName="root2" presStyleCnt="0"/>
      <dgm:spPr/>
    </dgm:pt>
    <dgm:pt modelId="{3C9D1A6E-2D72-4B2B-AAB5-931E949CC0A9}" type="pres">
      <dgm:prSet presAssocID="{F343126E-B2B6-4C44-A904-4453EA3F2D2F}" presName="LevelTwoTextNode" presStyleLbl="node2" presStyleIdx="6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6ABE17-DD34-4AD0-8451-76352F8F351D}" type="pres">
      <dgm:prSet presAssocID="{F343126E-B2B6-4C44-A904-4453EA3F2D2F}" presName="level3hierChild" presStyleCnt="0"/>
      <dgm:spPr/>
    </dgm:pt>
    <dgm:pt modelId="{B3CA735C-7BB6-4B03-B9CC-1EA314555F59}" type="pres">
      <dgm:prSet presAssocID="{A0A3A6CA-4386-4B96-AA84-F6AB4C4FB7F6}" presName="conn2-1" presStyleLbl="parChTrans1D2" presStyleIdx="7" presStyleCnt="9"/>
      <dgm:spPr/>
      <dgm:t>
        <a:bodyPr/>
        <a:lstStyle/>
        <a:p>
          <a:endParaRPr lang="es-ES"/>
        </a:p>
      </dgm:t>
    </dgm:pt>
    <dgm:pt modelId="{9A8EF707-254B-4DBE-BFB5-07C1310BA84F}" type="pres">
      <dgm:prSet presAssocID="{A0A3A6CA-4386-4B96-AA84-F6AB4C4FB7F6}" presName="connTx" presStyleLbl="parChTrans1D2" presStyleIdx="7" presStyleCnt="9"/>
      <dgm:spPr/>
      <dgm:t>
        <a:bodyPr/>
        <a:lstStyle/>
        <a:p>
          <a:endParaRPr lang="es-ES"/>
        </a:p>
      </dgm:t>
    </dgm:pt>
    <dgm:pt modelId="{48584C3D-1814-4E68-AC2D-C75BFF1488EB}" type="pres">
      <dgm:prSet presAssocID="{176F9155-1F2C-40B7-B9FC-DD85B5ECC58B}" presName="root2" presStyleCnt="0"/>
      <dgm:spPr/>
    </dgm:pt>
    <dgm:pt modelId="{83641ACA-1FF9-42F6-8761-B72BA82CDB10}" type="pres">
      <dgm:prSet presAssocID="{176F9155-1F2C-40B7-B9FC-DD85B5ECC58B}" presName="LevelTwoTextNode" presStyleLbl="node2" presStyleIdx="7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D07EBA0-A611-4753-9A27-AFC156918BB8}" type="pres">
      <dgm:prSet presAssocID="{176F9155-1F2C-40B7-B9FC-DD85B5ECC58B}" presName="level3hierChild" presStyleCnt="0"/>
      <dgm:spPr/>
    </dgm:pt>
    <dgm:pt modelId="{AFCEA397-DF12-4420-B6B6-6A6F5BF821B3}" type="pres">
      <dgm:prSet presAssocID="{B0CB04B1-117B-48BC-83E6-03133E2C7C99}" presName="conn2-1" presStyleLbl="parChTrans1D2" presStyleIdx="8" presStyleCnt="9"/>
      <dgm:spPr/>
      <dgm:t>
        <a:bodyPr/>
        <a:lstStyle/>
        <a:p>
          <a:endParaRPr lang="es-ES"/>
        </a:p>
      </dgm:t>
    </dgm:pt>
    <dgm:pt modelId="{F668DA2F-8395-42BD-8028-CB2887F163A9}" type="pres">
      <dgm:prSet presAssocID="{B0CB04B1-117B-48BC-83E6-03133E2C7C99}" presName="connTx" presStyleLbl="parChTrans1D2" presStyleIdx="8" presStyleCnt="9"/>
      <dgm:spPr/>
      <dgm:t>
        <a:bodyPr/>
        <a:lstStyle/>
        <a:p>
          <a:endParaRPr lang="es-ES"/>
        </a:p>
      </dgm:t>
    </dgm:pt>
    <dgm:pt modelId="{84FEB34A-4FB4-4970-B5D0-E1AF369EDFBF}" type="pres">
      <dgm:prSet presAssocID="{54EF8C56-2F70-466F-94C6-06195D482496}" presName="root2" presStyleCnt="0"/>
      <dgm:spPr/>
    </dgm:pt>
    <dgm:pt modelId="{84360057-A031-4A16-85FF-199C3CAA6740}" type="pres">
      <dgm:prSet presAssocID="{54EF8C56-2F70-466F-94C6-06195D482496}" presName="LevelTwoTextNode" presStyleLbl="node2" presStyleIdx="8" presStyleCnt="9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DAC1696-AC28-46FC-BB43-8C94694B656C}" type="pres">
      <dgm:prSet presAssocID="{54EF8C56-2F70-466F-94C6-06195D482496}" presName="level3hierChild" presStyleCnt="0"/>
      <dgm:spPr/>
    </dgm:pt>
    <dgm:pt modelId="{B8446453-5773-453E-8E50-B86698F88EC3}" type="pres">
      <dgm:prSet presAssocID="{18136928-CF74-4E8B-B784-B68A4E05F5EA}" presName="conn2-1" presStyleLbl="parChTrans1D3" presStyleIdx="6" presStyleCnt="10"/>
      <dgm:spPr/>
      <dgm:t>
        <a:bodyPr/>
        <a:lstStyle/>
        <a:p>
          <a:endParaRPr lang="es-ES"/>
        </a:p>
      </dgm:t>
    </dgm:pt>
    <dgm:pt modelId="{13D1AA86-9179-435E-AA25-87091C540ACD}" type="pres">
      <dgm:prSet presAssocID="{18136928-CF74-4E8B-B784-B68A4E05F5EA}" presName="connTx" presStyleLbl="parChTrans1D3" presStyleIdx="6" presStyleCnt="10"/>
      <dgm:spPr/>
      <dgm:t>
        <a:bodyPr/>
        <a:lstStyle/>
        <a:p>
          <a:endParaRPr lang="es-ES"/>
        </a:p>
      </dgm:t>
    </dgm:pt>
    <dgm:pt modelId="{7017F8B8-DDE9-4E83-8C27-4B67357E26D6}" type="pres">
      <dgm:prSet presAssocID="{9B4E86FD-4FFB-426E-BF3B-3FB7621539B9}" presName="root2" presStyleCnt="0"/>
      <dgm:spPr/>
    </dgm:pt>
    <dgm:pt modelId="{7D72D6B9-427C-4392-8497-E7B99C6D9950}" type="pres">
      <dgm:prSet presAssocID="{9B4E86FD-4FFB-426E-BF3B-3FB7621539B9}" presName="LevelTwoTextNode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FFB50F6-354B-4B69-B5CD-94F0C211E513}" type="pres">
      <dgm:prSet presAssocID="{9B4E86FD-4FFB-426E-BF3B-3FB7621539B9}" presName="level3hierChild" presStyleCnt="0"/>
      <dgm:spPr/>
    </dgm:pt>
    <dgm:pt modelId="{103C3A94-336E-4A70-BBD3-0699A55E808D}" type="pres">
      <dgm:prSet presAssocID="{8C84D32A-7A25-4EB8-94BC-7ACC1B2B6834}" presName="conn2-1" presStyleLbl="parChTrans1D3" presStyleIdx="7" presStyleCnt="10"/>
      <dgm:spPr/>
      <dgm:t>
        <a:bodyPr/>
        <a:lstStyle/>
        <a:p>
          <a:endParaRPr lang="es-ES"/>
        </a:p>
      </dgm:t>
    </dgm:pt>
    <dgm:pt modelId="{CCD9D1F2-0859-41C3-9381-73CDE8FB161A}" type="pres">
      <dgm:prSet presAssocID="{8C84D32A-7A25-4EB8-94BC-7ACC1B2B6834}" presName="connTx" presStyleLbl="parChTrans1D3" presStyleIdx="7" presStyleCnt="10"/>
      <dgm:spPr/>
      <dgm:t>
        <a:bodyPr/>
        <a:lstStyle/>
        <a:p>
          <a:endParaRPr lang="es-ES"/>
        </a:p>
      </dgm:t>
    </dgm:pt>
    <dgm:pt modelId="{CD66B564-F514-4482-A440-E8AEB0CB61A1}" type="pres">
      <dgm:prSet presAssocID="{2153BF10-2DD1-4CFB-A5A8-4549C8D37F92}" presName="root2" presStyleCnt="0"/>
      <dgm:spPr/>
    </dgm:pt>
    <dgm:pt modelId="{2819AA9E-EBA9-4A71-B64D-DE8DAFCE287E}" type="pres">
      <dgm:prSet presAssocID="{2153BF10-2DD1-4CFB-A5A8-4549C8D37F92}" presName="LevelTwoTextNode" presStyleLbl="node3" presStyleIdx="7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AC1BF48-F89A-4508-B357-ABB57693CBFE}" type="pres">
      <dgm:prSet presAssocID="{2153BF10-2DD1-4CFB-A5A8-4549C8D37F92}" presName="level3hierChild" presStyleCnt="0"/>
      <dgm:spPr/>
    </dgm:pt>
    <dgm:pt modelId="{314E16E2-E2FC-4948-BA82-F2AFDE7E584E}" type="pres">
      <dgm:prSet presAssocID="{1DB9E611-B015-41FD-9C59-A4FF09F5CA43}" presName="conn2-1" presStyleLbl="parChTrans1D3" presStyleIdx="8" presStyleCnt="10"/>
      <dgm:spPr/>
      <dgm:t>
        <a:bodyPr/>
        <a:lstStyle/>
        <a:p>
          <a:endParaRPr lang="es-ES"/>
        </a:p>
      </dgm:t>
    </dgm:pt>
    <dgm:pt modelId="{7889F9B2-2F0F-4067-BF7E-6E1C77BC7260}" type="pres">
      <dgm:prSet presAssocID="{1DB9E611-B015-41FD-9C59-A4FF09F5CA43}" presName="connTx" presStyleLbl="parChTrans1D3" presStyleIdx="8" presStyleCnt="10"/>
      <dgm:spPr/>
      <dgm:t>
        <a:bodyPr/>
        <a:lstStyle/>
        <a:p>
          <a:endParaRPr lang="es-ES"/>
        </a:p>
      </dgm:t>
    </dgm:pt>
    <dgm:pt modelId="{C6F7324E-B2CE-489C-A38C-29491B9D4B7A}" type="pres">
      <dgm:prSet presAssocID="{4C66AD17-C70A-47AA-96B8-1382F0A313E9}" presName="root2" presStyleCnt="0"/>
      <dgm:spPr/>
    </dgm:pt>
    <dgm:pt modelId="{23475B48-56BA-48BF-9FAA-EFE033440E63}" type="pres">
      <dgm:prSet presAssocID="{4C66AD17-C70A-47AA-96B8-1382F0A313E9}" presName="LevelTwoTextNode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D6D74AD-926A-4297-AE0A-BD98564D5E39}" type="pres">
      <dgm:prSet presAssocID="{4C66AD17-C70A-47AA-96B8-1382F0A313E9}" presName="level3hierChild" presStyleCnt="0"/>
      <dgm:spPr/>
    </dgm:pt>
    <dgm:pt modelId="{7B5ECBC6-C0A7-425A-BC1D-B46941B28C3D}" type="pres">
      <dgm:prSet presAssocID="{7A8F266C-74D7-413A-B2E2-C4443BF32DAB}" presName="conn2-1" presStyleLbl="parChTrans1D4" presStyleIdx="2" presStyleCnt="5"/>
      <dgm:spPr/>
      <dgm:t>
        <a:bodyPr/>
        <a:lstStyle/>
        <a:p>
          <a:endParaRPr lang="es-ES"/>
        </a:p>
      </dgm:t>
    </dgm:pt>
    <dgm:pt modelId="{A171E79A-9493-4757-845B-3745B65BBC8E}" type="pres">
      <dgm:prSet presAssocID="{7A8F266C-74D7-413A-B2E2-C4443BF32DAB}" presName="connTx" presStyleLbl="parChTrans1D4" presStyleIdx="2" presStyleCnt="5"/>
      <dgm:spPr/>
      <dgm:t>
        <a:bodyPr/>
        <a:lstStyle/>
        <a:p>
          <a:endParaRPr lang="es-ES"/>
        </a:p>
      </dgm:t>
    </dgm:pt>
    <dgm:pt modelId="{8C733325-31C4-4690-95E2-6DC5CF0634F0}" type="pres">
      <dgm:prSet presAssocID="{C968A517-F9C5-45D5-863C-48038F7C055D}" presName="root2" presStyleCnt="0"/>
      <dgm:spPr/>
    </dgm:pt>
    <dgm:pt modelId="{3BF86FAC-189A-49CC-9633-9416C35E72E5}" type="pres">
      <dgm:prSet presAssocID="{C968A517-F9C5-45D5-863C-48038F7C055D}" presName="LevelTwoTextNode" presStyleLbl="node4" presStyleIdx="2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B3E88E-62B1-462C-A2A1-C8D73D9F4988}" type="pres">
      <dgm:prSet presAssocID="{C968A517-F9C5-45D5-863C-48038F7C055D}" presName="level3hierChild" presStyleCnt="0"/>
      <dgm:spPr/>
    </dgm:pt>
    <dgm:pt modelId="{B5E3E060-7827-4305-8EC9-29377D6369E0}" type="pres">
      <dgm:prSet presAssocID="{BD9911AE-5A8F-4921-80F5-2A56AF8B7151}" presName="conn2-1" presStyleLbl="parChTrans1D4" presStyleIdx="3" presStyleCnt="5"/>
      <dgm:spPr/>
      <dgm:t>
        <a:bodyPr/>
        <a:lstStyle/>
        <a:p>
          <a:endParaRPr lang="es-ES"/>
        </a:p>
      </dgm:t>
    </dgm:pt>
    <dgm:pt modelId="{27081FA1-B198-4C71-A3C6-61F4B92F3C99}" type="pres">
      <dgm:prSet presAssocID="{BD9911AE-5A8F-4921-80F5-2A56AF8B7151}" presName="connTx" presStyleLbl="parChTrans1D4" presStyleIdx="3" presStyleCnt="5"/>
      <dgm:spPr/>
      <dgm:t>
        <a:bodyPr/>
        <a:lstStyle/>
        <a:p>
          <a:endParaRPr lang="es-ES"/>
        </a:p>
      </dgm:t>
    </dgm:pt>
    <dgm:pt modelId="{C5FDAFE1-0EF4-41F6-AFF5-48485E1BBD23}" type="pres">
      <dgm:prSet presAssocID="{D96D2E99-792B-48C3-A1FC-E9CA62EC1129}" presName="root2" presStyleCnt="0"/>
      <dgm:spPr/>
    </dgm:pt>
    <dgm:pt modelId="{EACD3FBE-E771-4738-AF79-1FE9ACD7B866}" type="pres">
      <dgm:prSet presAssocID="{D96D2E99-792B-48C3-A1FC-E9CA62EC1129}" presName="LevelTwoTextNode" presStyleLbl="node4" presStyleIdx="3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D7A65D2-F416-4616-B506-24D133581863}" type="pres">
      <dgm:prSet presAssocID="{D96D2E99-792B-48C3-A1FC-E9CA62EC1129}" presName="level3hierChild" presStyleCnt="0"/>
      <dgm:spPr/>
    </dgm:pt>
    <dgm:pt modelId="{0AD63136-ADFB-4EFB-ACFE-323B13E77387}" type="pres">
      <dgm:prSet presAssocID="{421DD319-4755-4BC2-94B8-72C239A597B8}" presName="conn2-1" presStyleLbl="parChTrans1D4" presStyleIdx="4" presStyleCnt="5"/>
      <dgm:spPr/>
      <dgm:t>
        <a:bodyPr/>
        <a:lstStyle/>
        <a:p>
          <a:endParaRPr lang="es-ES"/>
        </a:p>
      </dgm:t>
    </dgm:pt>
    <dgm:pt modelId="{5EA5A809-B707-44E1-91CE-A517DEF4F3C7}" type="pres">
      <dgm:prSet presAssocID="{421DD319-4755-4BC2-94B8-72C239A597B8}" presName="connTx" presStyleLbl="parChTrans1D4" presStyleIdx="4" presStyleCnt="5"/>
      <dgm:spPr/>
      <dgm:t>
        <a:bodyPr/>
        <a:lstStyle/>
        <a:p>
          <a:endParaRPr lang="es-ES"/>
        </a:p>
      </dgm:t>
    </dgm:pt>
    <dgm:pt modelId="{1C23000C-5992-4845-B722-9D0CBF47F835}" type="pres">
      <dgm:prSet presAssocID="{6F413501-39FD-4835-9C4F-737821FD323D}" presName="root2" presStyleCnt="0"/>
      <dgm:spPr/>
    </dgm:pt>
    <dgm:pt modelId="{29EFB44E-4051-42B3-AECB-C90C3C9ECFD5}" type="pres">
      <dgm:prSet presAssocID="{6F413501-39FD-4835-9C4F-737821FD323D}" presName="LevelTwoTextNode" presStyleLbl="node4" presStyleIdx="4" presStyleCnt="5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26AB16A-3E49-479D-81A1-4A3CB627DC17}" type="pres">
      <dgm:prSet presAssocID="{6F413501-39FD-4835-9C4F-737821FD323D}" presName="level3hierChild" presStyleCnt="0"/>
      <dgm:spPr/>
    </dgm:pt>
    <dgm:pt modelId="{3EB703A0-9C26-4FB7-9063-2B9E4959FEF9}" type="pres">
      <dgm:prSet presAssocID="{AF4FA522-B4DE-4141-81DF-447C366AC251}" presName="conn2-1" presStyleLbl="parChTrans1D3" presStyleIdx="9" presStyleCnt="10"/>
      <dgm:spPr/>
      <dgm:t>
        <a:bodyPr/>
        <a:lstStyle/>
        <a:p>
          <a:endParaRPr lang="es-ES"/>
        </a:p>
      </dgm:t>
    </dgm:pt>
    <dgm:pt modelId="{E814243B-6FA5-4C79-BC7F-2CADDF271192}" type="pres">
      <dgm:prSet presAssocID="{AF4FA522-B4DE-4141-81DF-447C366AC251}" presName="connTx" presStyleLbl="parChTrans1D3" presStyleIdx="9" presStyleCnt="10"/>
      <dgm:spPr/>
      <dgm:t>
        <a:bodyPr/>
        <a:lstStyle/>
        <a:p>
          <a:endParaRPr lang="es-ES"/>
        </a:p>
      </dgm:t>
    </dgm:pt>
    <dgm:pt modelId="{1295A4EC-EB54-487A-996E-8F4FA483CFC1}" type="pres">
      <dgm:prSet presAssocID="{8C17356E-7947-4328-9AA2-45E311B50C31}" presName="root2" presStyleCnt="0"/>
      <dgm:spPr/>
    </dgm:pt>
    <dgm:pt modelId="{5C412A3B-5E1D-469F-AB18-8AB252B8BF06}" type="pres">
      <dgm:prSet presAssocID="{8C17356E-7947-4328-9AA2-45E311B50C31}" presName="LevelTwoTextNode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2F78163-A4BA-435C-833E-CC17D1C3CBD8}" type="pres">
      <dgm:prSet presAssocID="{8C17356E-7947-4328-9AA2-45E311B50C31}" presName="level3hierChild" presStyleCnt="0"/>
      <dgm:spPr/>
    </dgm:pt>
  </dgm:ptLst>
  <dgm:cxnLst>
    <dgm:cxn modelId="{DEDCE965-99A4-443A-8EE5-FAA23443A537}" type="presOf" srcId="{A791C515-979D-443C-9119-A97CCE445EF7}" destId="{E44E1098-98A9-42ED-BD01-6B137A3D2705}" srcOrd="0" destOrd="0" presId="urn:microsoft.com/office/officeart/2008/layout/HorizontalMultiLevelHierarchy"/>
    <dgm:cxn modelId="{87B85520-1B30-42AB-A551-BB51A30F1843}" type="presOf" srcId="{4FA56ADF-91D0-4A38-8A7E-AA4E1C692B67}" destId="{E355D614-5876-4393-A528-34CCD1904194}" srcOrd="0" destOrd="0" presId="urn:microsoft.com/office/officeart/2008/layout/HorizontalMultiLevelHierarchy"/>
    <dgm:cxn modelId="{02235390-855D-47BC-B9BE-AF52F825C2B4}" srcId="{54EF8C56-2F70-466F-94C6-06195D482496}" destId="{9B4E86FD-4FFB-426E-BF3B-3FB7621539B9}" srcOrd="0" destOrd="0" parTransId="{18136928-CF74-4E8B-B784-B68A4E05F5EA}" sibTransId="{39D65D2B-8D2B-470C-A721-8CF78374B4BC}"/>
    <dgm:cxn modelId="{168EF0EF-90DF-4A61-A124-28B710ED0F84}" srcId="{A791C515-979D-443C-9119-A97CCE445EF7}" destId="{4FA56ADF-91D0-4A38-8A7E-AA4E1C692B67}" srcOrd="5" destOrd="0" parTransId="{3AEF724B-CE9D-4CCD-A072-5EF8E651CF60}" sibTransId="{71460B63-B5FC-4C84-A445-22615261815C}"/>
    <dgm:cxn modelId="{826372CC-D604-49B7-BA44-69F107B3FEDD}" type="presOf" srcId="{9E916005-8122-4F89-8493-97F60D0E24C2}" destId="{1AFCA0E5-D846-478A-8DAF-5B11B9AECD3D}" srcOrd="0" destOrd="0" presId="urn:microsoft.com/office/officeart/2008/layout/HorizontalMultiLevelHierarchy"/>
    <dgm:cxn modelId="{E5F87468-B533-44EA-9E57-D637F8455BC8}" type="presOf" srcId="{01182BF6-BC6F-4D39-BF06-0DFDEE2266C2}" destId="{ADF9591D-8012-4A27-88C9-0828537D8963}" srcOrd="0" destOrd="0" presId="urn:microsoft.com/office/officeart/2008/layout/HorizontalMultiLevelHierarchy"/>
    <dgm:cxn modelId="{813168AB-21EC-4FCD-8300-1F8C09BB17E7}" srcId="{7227C306-9BCC-42B0-9106-58AA58581906}" destId="{B8C600A6-B957-4E58-A041-5ED98E54F6EE}" srcOrd="4" destOrd="0" parTransId="{B4584D91-40EC-4973-9E8F-618F91CA3707}" sibTransId="{643E6438-7BAA-443B-9457-543DCDA2269B}"/>
    <dgm:cxn modelId="{8CF79F3C-0793-491B-9C34-F8EEA41FCD26}" srcId="{6BEC2DE5-32FD-445E-915A-34FB030DB20B}" destId="{4C20FC72-1858-445C-BBCB-EF9AF3B28C93}" srcOrd="0" destOrd="0" parTransId="{2413F5A0-0601-463C-9314-57F5F84874CC}" sibTransId="{ADA2CD43-362C-486B-9686-A9918801388B}"/>
    <dgm:cxn modelId="{152BB84A-A443-450C-A885-C44E92DAACAA}" type="presOf" srcId="{CC4EFFF2-61D9-4064-A15B-5DD61C698D47}" destId="{F2728DC2-7C78-4024-80F5-F0C79FC02E12}" srcOrd="0" destOrd="0" presId="urn:microsoft.com/office/officeart/2008/layout/HorizontalMultiLevelHierarchy"/>
    <dgm:cxn modelId="{7D357940-949A-4E94-9FB6-FEDDCE8E96E4}" type="presOf" srcId="{BF60AAB6-D9FD-45E2-9656-0DDB75320370}" destId="{3282AF83-2909-49FE-A936-E82523144ADE}" srcOrd="0" destOrd="0" presId="urn:microsoft.com/office/officeart/2008/layout/HorizontalMultiLevelHierarchy"/>
    <dgm:cxn modelId="{FAAE3E52-79E5-43D9-AFCE-C0939B752AE1}" type="presOf" srcId="{BF60AAB6-D9FD-45E2-9656-0DDB75320370}" destId="{FCF2107C-D562-47D7-A1DF-7DF079618354}" srcOrd="1" destOrd="0" presId="urn:microsoft.com/office/officeart/2008/layout/HorizontalMultiLevelHierarchy"/>
    <dgm:cxn modelId="{30F2E65D-EAD7-4FFC-BD7C-5D56B6D6B2EA}" type="presOf" srcId="{7A8F266C-74D7-413A-B2E2-C4443BF32DAB}" destId="{A171E79A-9493-4757-845B-3745B65BBC8E}" srcOrd="1" destOrd="0" presId="urn:microsoft.com/office/officeart/2008/layout/HorizontalMultiLevelHierarchy"/>
    <dgm:cxn modelId="{BC83F20C-3F7A-431C-AF98-EDB6D9095342}" type="presOf" srcId="{421DD319-4755-4BC2-94B8-72C239A597B8}" destId="{0AD63136-ADFB-4EFB-ACFE-323B13E77387}" srcOrd="0" destOrd="0" presId="urn:microsoft.com/office/officeart/2008/layout/HorizontalMultiLevelHierarchy"/>
    <dgm:cxn modelId="{BF6B5347-DFBB-45D9-B688-3B0DF8D38636}" type="presOf" srcId="{B0CB04B1-117B-48BC-83E6-03133E2C7C99}" destId="{F668DA2F-8395-42BD-8028-CB2887F163A9}" srcOrd="1" destOrd="0" presId="urn:microsoft.com/office/officeart/2008/layout/HorizontalMultiLevelHierarchy"/>
    <dgm:cxn modelId="{4CB0E5F3-8C44-439B-A7B9-36D3167F361E}" type="presOf" srcId="{B0CB04B1-117B-48BC-83E6-03133E2C7C99}" destId="{AFCEA397-DF12-4420-B6B6-6A6F5BF821B3}" srcOrd="0" destOrd="0" presId="urn:microsoft.com/office/officeart/2008/layout/HorizontalMultiLevelHierarchy"/>
    <dgm:cxn modelId="{0CE79D48-A78F-4993-BF32-2B11D4926687}" type="presOf" srcId="{F343126E-B2B6-4C44-A904-4453EA3F2D2F}" destId="{3C9D1A6E-2D72-4B2B-AAB5-931E949CC0A9}" srcOrd="0" destOrd="0" presId="urn:microsoft.com/office/officeart/2008/layout/HorizontalMultiLevelHierarchy"/>
    <dgm:cxn modelId="{3D94B97F-7037-4DD4-94EC-F5CB419A636F}" type="presOf" srcId="{8C84D32A-7A25-4EB8-94BC-7ACC1B2B6834}" destId="{103C3A94-336E-4A70-BBD3-0699A55E808D}" srcOrd="0" destOrd="0" presId="urn:microsoft.com/office/officeart/2008/layout/HorizontalMultiLevelHierarchy"/>
    <dgm:cxn modelId="{0904015D-E31B-457E-8346-2A65CC64E317}" type="presOf" srcId="{6BEC2DE5-32FD-445E-915A-34FB030DB20B}" destId="{8E34B11F-7FCF-4613-9A0C-53B1BC3E1148}" srcOrd="0" destOrd="0" presId="urn:microsoft.com/office/officeart/2008/layout/HorizontalMultiLevelHierarchy"/>
    <dgm:cxn modelId="{FB57F9B5-3CBE-41BA-9B3B-923E72213100}" type="presOf" srcId="{AF4FA522-B4DE-4141-81DF-447C366AC251}" destId="{E814243B-6FA5-4C79-BC7F-2CADDF271192}" srcOrd="1" destOrd="0" presId="urn:microsoft.com/office/officeart/2008/layout/HorizontalMultiLevelHierarchy"/>
    <dgm:cxn modelId="{FD5F2257-F078-43FC-A176-E9482BE5DA0B}" type="presOf" srcId="{AF4FA522-B4DE-4141-81DF-447C366AC251}" destId="{3EB703A0-9C26-4FB7-9063-2B9E4959FEF9}" srcOrd="0" destOrd="0" presId="urn:microsoft.com/office/officeart/2008/layout/HorizontalMultiLevelHierarchy"/>
    <dgm:cxn modelId="{11155027-F829-48B1-AC72-30F5896F2684}" type="presOf" srcId="{8C17356E-7947-4328-9AA2-45E311B50C31}" destId="{5C412A3B-5E1D-469F-AB18-8AB252B8BF06}" srcOrd="0" destOrd="0" presId="urn:microsoft.com/office/officeart/2008/layout/HorizontalMultiLevelHierarchy"/>
    <dgm:cxn modelId="{9BAB6749-67AD-4A66-A66C-E87D1C000568}" type="presOf" srcId="{291EF5E1-BE24-4204-826A-61B5AA5D88FF}" destId="{57A2223F-6A1F-4017-8BF7-4A0C5BA7CFFB}" srcOrd="0" destOrd="0" presId="urn:microsoft.com/office/officeart/2008/layout/HorizontalMultiLevelHierarchy"/>
    <dgm:cxn modelId="{811452F4-8807-46EE-85EF-76DD77866296}" type="presOf" srcId="{A0A3A6CA-4386-4B96-AA84-F6AB4C4FB7F6}" destId="{9A8EF707-254B-4DBE-BFB5-07C1310BA84F}" srcOrd="1" destOrd="0" presId="urn:microsoft.com/office/officeart/2008/layout/HorizontalMultiLevelHierarchy"/>
    <dgm:cxn modelId="{4FADF2DE-279C-4750-80D0-486302AF56AB}" type="presOf" srcId="{2413F5A0-0601-463C-9314-57F5F84874CC}" destId="{F010EE52-AA50-4078-9DCD-B5D99E59C828}" srcOrd="1" destOrd="0" presId="urn:microsoft.com/office/officeart/2008/layout/HorizontalMultiLevelHierarchy"/>
    <dgm:cxn modelId="{011DDEAB-2FB2-4BEC-B506-15F4A70D318B}" type="presOf" srcId="{B4584D91-40EC-4973-9E8F-618F91CA3707}" destId="{449374C1-E62E-4278-B997-7C147FD6AA68}" srcOrd="1" destOrd="0" presId="urn:microsoft.com/office/officeart/2008/layout/HorizontalMultiLevelHierarchy"/>
    <dgm:cxn modelId="{D0EC807A-1F97-4036-BBAE-951389BC05D7}" type="presOf" srcId="{8212FD5B-C965-4D9D-86FB-9CFEF5DCAD98}" destId="{1C3B458B-5190-4026-AB69-74B826D241B2}" srcOrd="1" destOrd="0" presId="urn:microsoft.com/office/officeart/2008/layout/HorizontalMultiLevelHierarchy"/>
    <dgm:cxn modelId="{C49C9E27-2AE6-4D4A-9B3F-8702C420618D}" srcId="{A791C515-979D-443C-9119-A97CCE445EF7}" destId="{176F9155-1F2C-40B7-B9FC-DD85B5ECC58B}" srcOrd="7" destOrd="0" parTransId="{A0A3A6CA-4386-4B96-AA84-F6AB4C4FB7F6}" sibTransId="{21E65871-72BE-40B2-B50B-FC810EBF6FCE}"/>
    <dgm:cxn modelId="{0A183104-F03C-4345-A7BF-02A317CD2A65}" srcId="{54EF8C56-2F70-466F-94C6-06195D482496}" destId="{4C66AD17-C70A-47AA-96B8-1382F0A313E9}" srcOrd="2" destOrd="0" parTransId="{1DB9E611-B015-41FD-9C59-A4FF09F5CA43}" sibTransId="{881E6524-3371-45F7-995E-CBAA143478A6}"/>
    <dgm:cxn modelId="{23B3CBB5-E69F-4A84-B7D3-A976755AAFB4}" srcId="{54EF8C56-2F70-466F-94C6-06195D482496}" destId="{2153BF10-2DD1-4CFB-A5A8-4549C8D37F92}" srcOrd="1" destOrd="0" parTransId="{8C84D32A-7A25-4EB8-94BC-7ACC1B2B6834}" sibTransId="{E3EA0FCF-C6E5-43C6-87C0-653E124B42B5}"/>
    <dgm:cxn modelId="{8A17BBD3-0C0F-41D8-B69F-42F007A7AFB6}" srcId="{54EF8C56-2F70-466F-94C6-06195D482496}" destId="{8C17356E-7947-4328-9AA2-45E311B50C31}" srcOrd="3" destOrd="0" parTransId="{AF4FA522-B4DE-4141-81DF-447C366AC251}" sibTransId="{B840C930-F951-4E06-86C0-0F937166756A}"/>
    <dgm:cxn modelId="{9DAE3BF7-7913-4B47-8064-D796D00B46DE}" type="presOf" srcId="{1DB9E611-B015-41FD-9C59-A4FF09F5CA43}" destId="{314E16E2-E2FC-4948-BA82-F2AFDE7E584E}" srcOrd="0" destOrd="0" presId="urn:microsoft.com/office/officeart/2008/layout/HorizontalMultiLevelHierarchy"/>
    <dgm:cxn modelId="{320CB06D-40DE-4B42-BCFD-DFA55C4F66BA}" type="presOf" srcId="{18136928-CF74-4E8B-B784-B68A4E05F5EA}" destId="{B8446453-5773-453E-8E50-B86698F88EC3}" srcOrd="0" destOrd="0" presId="urn:microsoft.com/office/officeart/2008/layout/HorizontalMultiLevelHierarchy"/>
    <dgm:cxn modelId="{B8ECA0D4-C697-47EB-AE14-DF85457593C5}" type="presOf" srcId="{BD9911AE-5A8F-4921-80F5-2A56AF8B7151}" destId="{B5E3E060-7827-4305-8EC9-29377D6369E0}" srcOrd="0" destOrd="0" presId="urn:microsoft.com/office/officeart/2008/layout/HorizontalMultiLevelHierarchy"/>
    <dgm:cxn modelId="{B7DF1497-1845-4F1C-971D-66CA4BC60CF6}" type="presOf" srcId="{4C20FC72-1858-445C-BBCB-EF9AF3B28C93}" destId="{A0115B7B-51E2-45F9-848D-3CFD59CA09F1}" srcOrd="0" destOrd="0" presId="urn:microsoft.com/office/officeart/2008/layout/HorizontalMultiLevelHierarchy"/>
    <dgm:cxn modelId="{1BD7A22C-477D-4963-9B3F-B04E100AE977}" srcId="{4C66AD17-C70A-47AA-96B8-1382F0A313E9}" destId="{6F413501-39FD-4835-9C4F-737821FD323D}" srcOrd="2" destOrd="0" parTransId="{421DD319-4755-4BC2-94B8-72C239A597B8}" sibTransId="{BDB658B7-79D4-4719-B099-FEC6D4537F85}"/>
    <dgm:cxn modelId="{721F2E89-D890-4A64-85ED-6A17320B1AD6}" type="presOf" srcId="{6E4A69EA-9761-4D22-88A1-C22F1896C644}" destId="{6368AB81-5D2E-4B91-9429-E1818A536762}" srcOrd="0" destOrd="0" presId="urn:microsoft.com/office/officeart/2008/layout/HorizontalMultiLevelHierarchy"/>
    <dgm:cxn modelId="{4427D43E-B6FC-4CA5-821D-624B0967AC78}" type="presOf" srcId="{6506BD62-7DE5-472D-80CA-674E7AB8122A}" destId="{695735BD-2024-4D4C-B4FF-627DB935240B}" srcOrd="1" destOrd="0" presId="urn:microsoft.com/office/officeart/2008/layout/HorizontalMultiLevelHierarchy"/>
    <dgm:cxn modelId="{25A4C624-B992-46B4-BED2-D257FBB4A16D}" srcId="{7227C306-9BCC-42B0-9106-58AA58581906}" destId="{789D378C-DDB4-4F02-B3A9-1BE018D4B0F6}" srcOrd="2" destOrd="0" parTransId="{CC4EFFF2-61D9-4064-A15B-5DD61C698D47}" sibTransId="{C91D1D71-7051-4D27-9903-D6713CDC2E21}"/>
    <dgm:cxn modelId="{EF8F4578-E4E0-43A9-98A4-E3DC793A7FF1}" srcId="{A791C515-979D-443C-9119-A97CCE445EF7}" destId="{A4B83D30-94BE-442F-A4E5-90CB2C979822}" srcOrd="1" destOrd="0" parTransId="{6E4A69EA-9761-4D22-88A1-C22F1896C644}" sibTransId="{E9C0F363-2F40-4470-A918-950CF2A0436D}"/>
    <dgm:cxn modelId="{593BFC55-1ACE-44B5-AC5A-C7F3A99CC52C}" type="presOf" srcId="{421DD319-4755-4BC2-94B8-72C239A597B8}" destId="{5EA5A809-B707-44E1-91CE-A517DEF4F3C7}" srcOrd="1" destOrd="0" presId="urn:microsoft.com/office/officeart/2008/layout/HorizontalMultiLevelHierarchy"/>
    <dgm:cxn modelId="{FFFFD004-C689-4A63-B326-AC68F8BA2E3B}" type="presOf" srcId="{6506BD62-7DE5-472D-80CA-674E7AB8122A}" destId="{F890C953-A720-40D2-860A-9C55E714B69F}" srcOrd="0" destOrd="0" presId="urn:microsoft.com/office/officeart/2008/layout/HorizontalMultiLevelHierarchy"/>
    <dgm:cxn modelId="{8A692199-8047-4CE1-BAC7-9A593DF31BBC}" type="presOf" srcId="{F4C195B8-0213-452A-9021-9B9CA76F9487}" destId="{CACEAE40-525C-45D1-97FF-988285C4E980}" srcOrd="0" destOrd="0" presId="urn:microsoft.com/office/officeart/2008/layout/HorizontalMultiLevelHierarchy"/>
    <dgm:cxn modelId="{D9592E3C-CA82-45F7-AE4C-8D930AEF289B}" type="presOf" srcId="{603BE2B3-15F9-4CD2-BD2E-8C229F1CC854}" destId="{4C9F044F-A6BA-4D15-890D-D0DF81CD07C2}" srcOrd="0" destOrd="0" presId="urn:microsoft.com/office/officeart/2008/layout/HorizontalMultiLevelHierarchy"/>
    <dgm:cxn modelId="{C89EC7A6-7A1C-4BEE-B375-83327628C195}" type="presOf" srcId="{3AEF724B-CE9D-4CCD-A072-5EF8E651CF60}" destId="{336B05C3-3E86-48C6-86FF-7A5730930AAA}" srcOrd="0" destOrd="0" presId="urn:microsoft.com/office/officeart/2008/layout/HorizontalMultiLevelHierarchy"/>
    <dgm:cxn modelId="{92782C00-1057-41B1-8ECA-67E2978B8EF9}" type="presOf" srcId="{C652C5EC-2AA9-4318-BB4D-7E6642A1E570}" destId="{7A254D6B-73CC-4120-8100-49D826EF63B6}" srcOrd="0" destOrd="0" presId="urn:microsoft.com/office/officeart/2008/layout/HorizontalMultiLevelHierarchy"/>
    <dgm:cxn modelId="{CCCE45C4-29F6-405D-88A5-5304839C6005}" type="presOf" srcId="{AF59356C-FF76-472E-83A1-BBB23A4DC224}" destId="{F105D90B-C612-4AFD-A762-7DF5D0A6641E}" srcOrd="0" destOrd="0" presId="urn:microsoft.com/office/officeart/2008/layout/HorizontalMultiLevelHierarchy"/>
    <dgm:cxn modelId="{78EC49E5-9EB3-4401-9881-7EBE681375F4}" type="presOf" srcId="{F58960A3-DFEA-475A-A0ED-5D25F214440E}" destId="{C10D8DE8-7648-4E56-9973-28A3EF78EB5D}" srcOrd="1" destOrd="0" presId="urn:microsoft.com/office/officeart/2008/layout/HorizontalMultiLevelHierarchy"/>
    <dgm:cxn modelId="{E42E695F-803E-4AD4-8CBA-727F3584C385}" type="presOf" srcId="{7A8F266C-74D7-413A-B2E2-C4443BF32DAB}" destId="{7B5ECBC6-C0A7-425A-BC1D-B46941B28C3D}" srcOrd="0" destOrd="0" presId="urn:microsoft.com/office/officeart/2008/layout/HorizontalMultiLevelHierarchy"/>
    <dgm:cxn modelId="{19EB5C0A-CFA6-4AFB-92FF-6B2B0EF11935}" srcId="{4C66AD17-C70A-47AA-96B8-1382F0A313E9}" destId="{D96D2E99-792B-48C3-A1FC-E9CA62EC1129}" srcOrd="1" destOrd="0" parTransId="{BD9911AE-5A8F-4921-80F5-2A56AF8B7151}" sibTransId="{6FCE3430-1D4F-4B01-B9E7-7CDECE3D9BC8}"/>
    <dgm:cxn modelId="{F0D93FC4-8AA3-4E3F-88AF-86AD1C5ACED9}" type="presOf" srcId="{7C60A644-A23B-45EF-8D48-F7C38E51F07D}" destId="{25353EC6-F4A0-4027-8718-FEE818B28420}" srcOrd="0" destOrd="0" presId="urn:microsoft.com/office/officeart/2008/layout/HorizontalMultiLevelHierarchy"/>
    <dgm:cxn modelId="{99C1768F-367B-4931-B32F-0DBC10D21E75}" type="presOf" srcId="{3AEF724B-CE9D-4CCD-A072-5EF8E651CF60}" destId="{321655FF-92EA-4432-BC65-0A767BFA542F}" srcOrd="1" destOrd="0" presId="urn:microsoft.com/office/officeart/2008/layout/HorizontalMultiLevelHierarchy"/>
    <dgm:cxn modelId="{912764A0-E9CA-4D12-9CD5-E38B454764E4}" type="presOf" srcId="{F3FD5A48-1F2F-4B6C-9D0C-B5E3866B9762}" destId="{4D468322-DEB2-434C-9EC2-EBA831969B68}" srcOrd="0" destOrd="0" presId="urn:microsoft.com/office/officeart/2008/layout/HorizontalMultiLevelHierarchy"/>
    <dgm:cxn modelId="{897E6AE1-CD6F-49B3-94A5-5219D00944D6}" type="presOf" srcId="{2413F5A0-0601-463C-9314-57F5F84874CC}" destId="{E5B6F3F5-13E0-4B08-BDBB-E34C0BEDB2B3}" srcOrd="0" destOrd="0" presId="urn:microsoft.com/office/officeart/2008/layout/HorizontalMultiLevelHierarchy"/>
    <dgm:cxn modelId="{029F13FF-8E48-4C57-8337-82726E1EC418}" type="presOf" srcId="{C652C5EC-2AA9-4318-BB4D-7E6642A1E570}" destId="{4FD0EC5B-56C0-4CEC-A783-9DB0E417EE7B}" srcOrd="1" destOrd="0" presId="urn:microsoft.com/office/officeart/2008/layout/HorizontalMultiLevelHierarchy"/>
    <dgm:cxn modelId="{659AB5FC-780E-4B40-86E2-14661F7BC894}" type="presOf" srcId="{396726D9-483C-4688-8723-2777C87A2016}" destId="{4C1E9404-0DC6-42E3-AD96-501FC32307D1}" srcOrd="0" destOrd="0" presId="urn:microsoft.com/office/officeart/2008/layout/HorizontalMultiLevelHierarchy"/>
    <dgm:cxn modelId="{BF49D2F9-FF46-47B0-B6C2-9BF75DDE66F8}" type="presOf" srcId="{C968A517-F9C5-45D5-863C-48038F7C055D}" destId="{3BF86FAC-189A-49CC-9633-9416C35E72E5}" srcOrd="0" destOrd="0" presId="urn:microsoft.com/office/officeart/2008/layout/HorizontalMultiLevelHierarchy"/>
    <dgm:cxn modelId="{B85C292D-0FD9-4FE1-95F8-0846FE07C943}" srcId="{A791C515-979D-443C-9119-A97CCE445EF7}" destId="{7227C306-9BCC-42B0-9106-58AA58581906}" srcOrd="0" destOrd="0" parTransId="{AF59356C-FF76-472E-83A1-BBB23A4DC224}" sibTransId="{2E480827-54AA-4061-9C3D-F7E7A5F8EB6E}"/>
    <dgm:cxn modelId="{9B218AB3-A7BA-43BE-B2FA-FB62E37D946B}" srcId="{9317E983-44F4-4E0B-96D6-7A92DC84A3B9}" destId="{837DB5C3-372F-49A9-8CFE-7B679A197D75}" srcOrd="0" destOrd="0" parTransId="{6506BD62-7DE5-472D-80CA-674E7AB8122A}" sibTransId="{27029BB6-C762-4E67-830A-BD805C68AC9B}"/>
    <dgm:cxn modelId="{415A4A26-A1BC-46EC-8A5C-06A72EA14DB1}" type="presOf" srcId="{789D378C-DDB4-4F02-B3A9-1BE018D4B0F6}" destId="{DBD8E6E5-2870-437C-BC65-B3003361E7A6}" srcOrd="0" destOrd="0" presId="urn:microsoft.com/office/officeart/2008/layout/HorizontalMultiLevelHierarchy"/>
    <dgm:cxn modelId="{1AFE35E6-E8E1-49BB-A824-589B0B13A277}" type="presOf" srcId="{8C84D32A-7A25-4EB8-94BC-7ACC1B2B6834}" destId="{CCD9D1F2-0859-41C3-9381-73CDE8FB161A}" srcOrd="1" destOrd="0" presId="urn:microsoft.com/office/officeart/2008/layout/HorizontalMultiLevelHierarchy"/>
    <dgm:cxn modelId="{904E9ED7-C4F4-4C2A-B98E-7328C4FE3072}" type="presOf" srcId="{9E916005-8122-4F89-8493-97F60D0E24C2}" destId="{AA2EE036-ED6D-4E48-9B02-984E595D5904}" srcOrd="1" destOrd="0" presId="urn:microsoft.com/office/officeart/2008/layout/HorizontalMultiLevelHierarchy"/>
    <dgm:cxn modelId="{B6FB34E2-7956-4E09-92C0-E67811789D05}" type="presOf" srcId="{A0A3A6CA-4386-4B96-AA84-F6AB4C4FB7F6}" destId="{B3CA735C-7BB6-4B03-B9CC-1EA314555F59}" srcOrd="0" destOrd="0" presId="urn:microsoft.com/office/officeart/2008/layout/HorizontalMultiLevelHierarchy"/>
    <dgm:cxn modelId="{74A2D976-7FFA-4106-B8FB-12B9A178691D}" type="presOf" srcId="{A4B83D30-94BE-442F-A4E5-90CB2C979822}" destId="{6B649D58-BCA3-4B47-BD81-01BB5DD917B4}" srcOrd="0" destOrd="0" presId="urn:microsoft.com/office/officeart/2008/layout/HorizontalMultiLevelHierarchy"/>
    <dgm:cxn modelId="{61851608-B061-40A0-BCBA-ABFEF483F3AE}" type="presOf" srcId="{F3FD5A48-1F2F-4B6C-9D0C-B5E3866B9762}" destId="{10A73347-4197-4535-B017-B57A223BCA4E}" srcOrd="1" destOrd="0" presId="urn:microsoft.com/office/officeart/2008/layout/HorizontalMultiLevelHierarchy"/>
    <dgm:cxn modelId="{2E9B6B55-E927-4957-8B7F-C3029F567B5C}" type="presOf" srcId="{176F9155-1F2C-40B7-B9FC-DD85B5ECC58B}" destId="{83641ACA-1FF9-42F6-8761-B72BA82CDB10}" srcOrd="0" destOrd="0" presId="urn:microsoft.com/office/officeart/2008/layout/HorizontalMultiLevelHierarchy"/>
    <dgm:cxn modelId="{E7198A1F-929D-4CCB-96E9-F9D7A439EB25}" type="presOf" srcId="{B8C600A6-B957-4E58-A041-5ED98E54F6EE}" destId="{DC0CC637-5C75-440D-AAC4-0684B232EF9E}" srcOrd="0" destOrd="0" presId="urn:microsoft.com/office/officeart/2008/layout/HorizontalMultiLevelHierarchy"/>
    <dgm:cxn modelId="{6D76BCE8-5B05-48CA-B325-F40F858B8D86}" srcId="{4C66AD17-C70A-47AA-96B8-1382F0A313E9}" destId="{C968A517-F9C5-45D5-863C-48038F7C055D}" srcOrd="0" destOrd="0" parTransId="{7A8F266C-74D7-413A-B2E2-C4443BF32DAB}" sibTransId="{0E3F3475-134C-4175-AA64-C09B95595B16}"/>
    <dgm:cxn modelId="{2E3DE295-EBAE-491A-83AA-1179236D9260}" type="presOf" srcId="{6E4A69EA-9761-4D22-88A1-C22F1896C644}" destId="{E9902989-201B-477D-B7C2-0E3FC9D90778}" srcOrd="1" destOrd="0" presId="urn:microsoft.com/office/officeart/2008/layout/HorizontalMultiLevelHierarchy"/>
    <dgm:cxn modelId="{029ADBA7-534D-4A9C-95E2-7ABFF7F0E1B1}" srcId="{A791C515-979D-443C-9119-A97CCE445EF7}" destId="{9317E983-44F4-4E0B-96D6-7A92DC84A3B9}" srcOrd="4" destOrd="0" parTransId="{8212FD5B-C965-4D9D-86FB-9CFEF5DCAD98}" sibTransId="{C15C782C-D365-4E92-8CAF-739041AD2A51}"/>
    <dgm:cxn modelId="{3FF065D3-D229-47BD-ABEC-7C465181331E}" type="presOf" srcId="{D96D2E99-792B-48C3-A1FC-E9CA62EC1129}" destId="{EACD3FBE-E771-4738-AF79-1FE9ACD7B866}" srcOrd="0" destOrd="0" presId="urn:microsoft.com/office/officeart/2008/layout/HorizontalMultiLevelHierarchy"/>
    <dgm:cxn modelId="{428CAD2F-02E4-40C3-AD24-7D5376F0F174}" type="presOf" srcId="{B4584D91-40EC-4973-9E8F-618F91CA3707}" destId="{7AC7D18C-C64E-4A11-B611-89F86F36AE33}" srcOrd="0" destOrd="0" presId="urn:microsoft.com/office/officeart/2008/layout/HorizontalMultiLevelHierarchy"/>
    <dgm:cxn modelId="{4B4312D3-02C3-4126-A8DB-9044481FF6F4}" type="presOf" srcId="{7C60A644-A23B-45EF-8D48-F7C38E51F07D}" destId="{96A2F0F0-E827-487A-9F11-2251C5A6337E}" srcOrd="1" destOrd="0" presId="urn:microsoft.com/office/officeart/2008/layout/HorizontalMultiLevelHierarchy"/>
    <dgm:cxn modelId="{57D8ECB3-ECC9-4AED-8FB0-D389C69F8DF4}" type="presOf" srcId="{6F413501-39FD-4835-9C4F-737821FD323D}" destId="{29EFB44E-4051-42B3-AECB-C90C3C9ECFD5}" srcOrd="0" destOrd="0" presId="urn:microsoft.com/office/officeart/2008/layout/HorizontalMultiLevelHierarchy"/>
    <dgm:cxn modelId="{3AEB2169-201B-4AB2-88F0-EEFBB54CC52D}" type="presOf" srcId="{9B4E86FD-4FFB-426E-BF3B-3FB7621539B9}" destId="{7D72D6B9-427C-4392-8497-E7B99C6D9950}" srcOrd="0" destOrd="0" presId="urn:microsoft.com/office/officeart/2008/layout/HorizontalMultiLevelHierarchy"/>
    <dgm:cxn modelId="{46B70697-CC11-4503-B8EA-0D024A9F6B56}" type="presOf" srcId="{18136928-CF74-4E8B-B784-B68A4E05F5EA}" destId="{13D1AA86-9179-435E-AA25-87091C540ACD}" srcOrd="1" destOrd="0" presId="urn:microsoft.com/office/officeart/2008/layout/HorizontalMultiLevelHierarchy"/>
    <dgm:cxn modelId="{3F85D3A9-1C87-4EDB-BA51-6361A01A613D}" srcId="{7227C306-9BCC-42B0-9106-58AA58581906}" destId="{291EF5E1-BE24-4204-826A-61B5AA5D88FF}" srcOrd="3" destOrd="0" parTransId="{BF60AAB6-D9FD-45E2-9656-0DDB75320370}" sibTransId="{544644B9-E726-4D23-A45E-04DC6DC99F70}"/>
    <dgm:cxn modelId="{90BD46F6-7069-43B6-9392-AC57421C0586}" type="presOf" srcId="{F58960A3-DFEA-475A-A0ED-5D25F214440E}" destId="{45C66D0E-5BF0-4610-8F58-F30DA13C73F8}" srcOrd="0" destOrd="0" presId="urn:microsoft.com/office/officeart/2008/layout/HorizontalMultiLevelHierarchy"/>
    <dgm:cxn modelId="{1DFEF17A-FA27-4471-AA17-A9A5EA73C440}" type="presOf" srcId="{AF59356C-FF76-472E-83A1-BBB23A4DC224}" destId="{3F7B3FAF-554D-4B5B-8F10-032DC6B89582}" srcOrd="1" destOrd="0" presId="urn:microsoft.com/office/officeart/2008/layout/HorizontalMultiLevelHierarchy"/>
    <dgm:cxn modelId="{ADF435AD-8F1E-4B04-872D-F75A3EDE5B36}" srcId="{7227C306-9BCC-42B0-9106-58AA58581906}" destId="{B0246AEB-CA14-451E-8F68-8010FB03EEF8}" srcOrd="0" destOrd="0" parTransId="{7C60A644-A23B-45EF-8D48-F7C38E51F07D}" sibTransId="{0D015EDC-62F0-4D73-A201-8D8EE96CFDDC}"/>
    <dgm:cxn modelId="{66C5D054-F1DE-4474-80F2-F20CE2D74820}" srcId="{837DB5C3-372F-49A9-8CFE-7B679A197D75}" destId="{6BEC2DE5-32FD-445E-915A-34FB030DB20B}" srcOrd="0" destOrd="0" parTransId="{C652C5EC-2AA9-4318-BB4D-7E6642A1E570}" sibTransId="{4195361B-813D-4509-AA4D-EBA6B0A0C68F}"/>
    <dgm:cxn modelId="{91F00C3D-2DFD-4E78-84DA-42C91A1F9F74}" type="presOf" srcId="{9317E983-44F4-4E0B-96D6-7A92DC84A3B9}" destId="{DA34260C-B91B-4D25-9B4F-A5F5099144F3}" srcOrd="0" destOrd="0" presId="urn:microsoft.com/office/officeart/2008/layout/HorizontalMultiLevelHierarchy"/>
    <dgm:cxn modelId="{7A4D69BE-1E36-4CB4-84A5-03BA727F2ACF}" type="presOf" srcId="{B0246AEB-CA14-451E-8F68-8010FB03EEF8}" destId="{96701682-7CF9-4380-B053-7BAAA73955D8}" srcOrd="0" destOrd="0" presId="urn:microsoft.com/office/officeart/2008/layout/HorizontalMultiLevelHierarchy"/>
    <dgm:cxn modelId="{7FCC9918-A97F-4C4B-844E-D6C4B11AB7C6}" type="presOf" srcId="{837DB5C3-372F-49A9-8CFE-7B679A197D75}" destId="{70D535F9-71DA-47A8-9367-0F0A114CE36F}" srcOrd="0" destOrd="0" presId="urn:microsoft.com/office/officeart/2008/layout/HorizontalMultiLevelHierarchy"/>
    <dgm:cxn modelId="{E5392B40-E4CE-4C6D-99C0-F805BF222180}" srcId="{A791C515-979D-443C-9119-A97CCE445EF7}" destId="{54EF8C56-2F70-466F-94C6-06195D482496}" srcOrd="8" destOrd="0" parTransId="{B0CB04B1-117B-48BC-83E6-03133E2C7C99}" sibTransId="{534F7D2F-B8C8-44A5-ACA3-CA49D85468EB}"/>
    <dgm:cxn modelId="{F09053E6-6A7D-4007-9836-39BACB43331F}" type="presOf" srcId="{01182BF6-BC6F-4D39-BF06-0DFDEE2266C2}" destId="{062C90AE-DF3D-4600-A9F8-9C7D4E5535EA}" srcOrd="1" destOrd="0" presId="urn:microsoft.com/office/officeart/2008/layout/HorizontalMultiLevelHierarchy"/>
    <dgm:cxn modelId="{CF08604B-3BC2-4BD5-A1B1-DAFFE36C72CB}" type="presOf" srcId="{BD9911AE-5A8F-4921-80F5-2A56AF8B7151}" destId="{27081FA1-B198-4C71-A3C6-61F4B92F3C99}" srcOrd="1" destOrd="0" presId="urn:microsoft.com/office/officeart/2008/layout/HorizontalMultiLevelHierarchy"/>
    <dgm:cxn modelId="{A66CDD35-9FFE-4289-9E9B-CF0FA6086553}" type="presOf" srcId="{4C66AD17-C70A-47AA-96B8-1382F0A313E9}" destId="{23475B48-56BA-48BF-9FAA-EFE033440E63}" srcOrd="0" destOrd="0" presId="urn:microsoft.com/office/officeart/2008/layout/HorizontalMultiLevelHierarchy"/>
    <dgm:cxn modelId="{725F1938-818B-4B43-9B95-637D30ABD9BB}" type="presOf" srcId="{2153BF10-2DD1-4CFB-A5A8-4549C8D37F92}" destId="{2819AA9E-EBA9-4A71-B64D-DE8DAFCE287E}" srcOrd="0" destOrd="0" presId="urn:microsoft.com/office/officeart/2008/layout/HorizontalMultiLevelHierarchy"/>
    <dgm:cxn modelId="{5259699A-F53A-415A-B7B9-1E2E5FAFE64A}" srcId="{A791C515-979D-443C-9119-A97CCE445EF7}" destId="{3B81EEA3-9CDD-44FD-9DE7-3541C0260A99}" srcOrd="2" destOrd="0" parTransId="{01182BF6-BC6F-4D39-BF06-0DFDEE2266C2}" sibTransId="{E5B492D9-BDFD-4524-9F18-29C5B201683D}"/>
    <dgm:cxn modelId="{60BD7E08-9EC2-4C76-9C6D-9554E5E85914}" type="presOf" srcId="{7227C306-9BCC-42B0-9106-58AA58581906}" destId="{257F19A8-AB93-452F-8BE8-451A388C59FD}" srcOrd="0" destOrd="0" presId="urn:microsoft.com/office/officeart/2008/layout/HorizontalMultiLevelHierarchy"/>
    <dgm:cxn modelId="{3408453A-7C46-405D-BA7A-41B2EB3CB792}" srcId="{A791C515-979D-443C-9119-A97CCE445EF7}" destId="{F4C195B8-0213-452A-9021-9B9CA76F9487}" srcOrd="3" destOrd="0" parTransId="{9E916005-8122-4F89-8493-97F60D0E24C2}" sibTransId="{CB13E7D8-F4A3-4EB2-B6DD-98A5D408CB37}"/>
    <dgm:cxn modelId="{44FB6FF7-3B34-42D2-95FE-F6B64DC41F22}" type="presOf" srcId="{8212FD5B-C965-4D9D-86FB-9CFEF5DCAD98}" destId="{58ECDDEC-3119-44E8-B9E6-C86902B9DA4D}" srcOrd="0" destOrd="0" presId="urn:microsoft.com/office/officeart/2008/layout/HorizontalMultiLevelHierarchy"/>
    <dgm:cxn modelId="{A93DE8A2-EDC7-45B3-8A47-06C12A55C72E}" type="presOf" srcId="{CC4EFFF2-61D9-4064-A15B-5DD61C698D47}" destId="{D505D4F2-D99F-4B92-B7FA-992E634D4395}" srcOrd="1" destOrd="0" presId="urn:microsoft.com/office/officeart/2008/layout/HorizontalMultiLevelHierarchy"/>
    <dgm:cxn modelId="{2EFADDBF-D23F-4E50-8E69-A3A2662A86E9}" type="presOf" srcId="{54EF8C56-2F70-466F-94C6-06195D482496}" destId="{84360057-A031-4A16-85FF-199C3CAA6740}" srcOrd="0" destOrd="0" presId="urn:microsoft.com/office/officeart/2008/layout/HorizontalMultiLevelHierarchy"/>
    <dgm:cxn modelId="{E778D3C6-C8CD-4EC7-A066-39B126168D24}" type="presOf" srcId="{3B81EEA3-9CDD-44FD-9DE7-3541C0260A99}" destId="{A0627045-DA36-4273-A3F2-2D8E75E83B83}" srcOrd="0" destOrd="0" presId="urn:microsoft.com/office/officeart/2008/layout/HorizontalMultiLevelHierarchy"/>
    <dgm:cxn modelId="{155D875F-430C-4162-8684-7B79B899E944}" srcId="{603BE2B3-15F9-4CD2-BD2E-8C229F1CC854}" destId="{A791C515-979D-443C-9119-A97CCE445EF7}" srcOrd="0" destOrd="0" parTransId="{B9E8CE45-8257-4960-8EFD-B8C3FF586E3A}" sibTransId="{6AE161AD-1678-4DCF-879D-87EA0F43E68D}"/>
    <dgm:cxn modelId="{180F70B8-33BB-418E-9D38-4D1EE5CA63FC}" type="presOf" srcId="{1DB9E611-B015-41FD-9C59-A4FF09F5CA43}" destId="{7889F9B2-2F0F-4067-BF7E-6E1C77BC7260}" srcOrd="1" destOrd="0" presId="urn:microsoft.com/office/officeart/2008/layout/HorizontalMultiLevelHierarchy"/>
    <dgm:cxn modelId="{2F153C31-8F2A-42FA-9F97-23424EDD6C36}" srcId="{A791C515-979D-443C-9119-A97CCE445EF7}" destId="{F343126E-B2B6-4C44-A904-4453EA3F2D2F}" srcOrd="6" destOrd="0" parTransId="{F58960A3-DFEA-475A-A0ED-5D25F214440E}" sibTransId="{7E3C83DA-E7CA-4B6F-9679-F782DB52BAD6}"/>
    <dgm:cxn modelId="{6A73DF0B-1BC5-4BDB-882D-1BF8DF7E1CEB}" srcId="{7227C306-9BCC-42B0-9106-58AA58581906}" destId="{396726D9-483C-4688-8723-2777C87A2016}" srcOrd="1" destOrd="0" parTransId="{F3FD5A48-1F2F-4B6C-9D0C-B5E3866B9762}" sibTransId="{390D4DAC-43C1-4564-8AA5-DA5C79EB8E03}"/>
    <dgm:cxn modelId="{24EBA94A-F07F-460D-B22B-E25FB25E073E}" type="presParOf" srcId="{4C9F044F-A6BA-4D15-890D-D0DF81CD07C2}" destId="{433CEA9F-9D3E-496A-A8EF-8351A5437371}" srcOrd="0" destOrd="0" presId="urn:microsoft.com/office/officeart/2008/layout/HorizontalMultiLevelHierarchy"/>
    <dgm:cxn modelId="{4FD9AACA-9E93-4BB4-AF2D-8D3161B5AC08}" type="presParOf" srcId="{433CEA9F-9D3E-496A-A8EF-8351A5437371}" destId="{E44E1098-98A9-42ED-BD01-6B137A3D2705}" srcOrd="0" destOrd="0" presId="urn:microsoft.com/office/officeart/2008/layout/HorizontalMultiLevelHierarchy"/>
    <dgm:cxn modelId="{E071A752-57CA-47B5-B5A5-8B9A970CF1C2}" type="presParOf" srcId="{433CEA9F-9D3E-496A-A8EF-8351A5437371}" destId="{5C085908-BD7F-42E0-BE36-15DA2EE15C36}" srcOrd="1" destOrd="0" presId="urn:microsoft.com/office/officeart/2008/layout/HorizontalMultiLevelHierarchy"/>
    <dgm:cxn modelId="{B295EF5D-285A-44EE-847C-C997DE1B91A8}" type="presParOf" srcId="{5C085908-BD7F-42E0-BE36-15DA2EE15C36}" destId="{F105D90B-C612-4AFD-A762-7DF5D0A6641E}" srcOrd="0" destOrd="0" presId="urn:microsoft.com/office/officeart/2008/layout/HorizontalMultiLevelHierarchy"/>
    <dgm:cxn modelId="{781868D1-626C-44E0-A9D6-2897AA087DBD}" type="presParOf" srcId="{F105D90B-C612-4AFD-A762-7DF5D0A6641E}" destId="{3F7B3FAF-554D-4B5B-8F10-032DC6B89582}" srcOrd="0" destOrd="0" presId="urn:microsoft.com/office/officeart/2008/layout/HorizontalMultiLevelHierarchy"/>
    <dgm:cxn modelId="{46ADE720-4FAB-4E9F-99B9-6B815FECF116}" type="presParOf" srcId="{5C085908-BD7F-42E0-BE36-15DA2EE15C36}" destId="{9A87D087-90A1-478A-B3B2-EE38D8101717}" srcOrd="1" destOrd="0" presId="urn:microsoft.com/office/officeart/2008/layout/HorizontalMultiLevelHierarchy"/>
    <dgm:cxn modelId="{1605E487-1858-41BC-8E9F-366F716A3047}" type="presParOf" srcId="{9A87D087-90A1-478A-B3B2-EE38D8101717}" destId="{257F19A8-AB93-452F-8BE8-451A388C59FD}" srcOrd="0" destOrd="0" presId="urn:microsoft.com/office/officeart/2008/layout/HorizontalMultiLevelHierarchy"/>
    <dgm:cxn modelId="{041D322D-7FD2-4693-A765-D705AF678E9E}" type="presParOf" srcId="{9A87D087-90A1-478A-B3B2-EE38D8101717}" destId="{26691DC9-B8EE-47D4-BD5F-3F933E01EFDC}" srcOrd="1" destOrd="0" presId="urn:microsoft.com/office/officeart/2008/layout/HorizontalMultiLevelHierarchy"/>
    <dgm:cxn modelId="{BC90AEA8-8CF5-471F-8B70-FA2723AC6F4D}" type="presParOf" srcId="{26691DC9-B8EE-47D4-BD5F-3F933E01EFDC}" destId="{25353EC6-F4A0-4027-8718-FEE818B28420}" srcOrd="0" destOrd="0" presId="urn:microsoft.com/office/officeart/2008/layout/HorizontalMultiLevelHierarchy"/>
    <dgm:cxn modelId="{B8B455C4-1D9B-4791-9E90-699F1E15A606}" type="presParOf" srcId="{25353EC6-F4A0-4027-8718-FEE818B28420}" destId="{96A2F0F0-E827-487A-9F11-2251C5A6337E}" srcOrd="0" destOrd="0" presId="urn:microsoft.com/office/officeart/2008/layout/HorizontalMultiLevelHierarchy"/>
    <dgm:cxn modelId="{D1E0192A-F6BB-40A0-A50B-A2D4CDA01D98}" type="presParOf" srcId="{26691DC9-B8EE-47D4-BD5F-3F933E01EFDC}" destId="{F55CE0C7-587A-4483-A260-2625E97A2BF6}" srcOrd="1" destOrd="0" presId="urn:microsoft.com/office/officeart/2008/layout/HorizontalMultiLevelHierarchy"/>
    <dgm:cxn modelId="{C6312A0E-ECA8-4218-93FF-7B9407A29DFC}" type="presParOf" srcId="{F55CE0C7-587A-4483-A260-2625E97A2BF6}" destId="{96701682-7CF9-4380-B053-7BAAA73955D8}" srcOrd="0" destOrd="0" presId="urn:microsoft.com/office/officeart/2008/layout/HorizontalMultiLevelHierarchy"/>
    <dgm:cxn modelId="{0CFB2C3E-A77A-4E32-940E-B7340C7D0DFD}" type="presParOf" srcId="{F55CE0C7-587A-4483-A260-2625E97A2BF6}" destId="{EE97E521-AC62-4F77-8DB2-BA1FB5D985A5}" srcOrd="1" destOrd="0" presId="urn:microsoft.com/office/officeart/2008/layout/HorizontalMultiLevelHierarchy"/>
    <dgm:cxn modelId="{3E6981F4-A8F1-4E1C-B1E8-ED00D12CBF83}" type="presParOf" srcId="{26691DC9-B8EE-47D4-BD5F-3F933E01EFDC}" destId="{4D468322-DEB2-434C-9EC2-EBA831969B68}" srcOrd="2" destOrd="0" presId="urn:microsoft.com/office/officeart/2008/layout/HorizontalMultiLevelHierarchy"/>
    <dgm:cxn modelId="{794971AA-B786-4D72-A29F-6A5F4DFFE997}" type="presParOf" srcId="{4D468322-DEB2-434C-9EC2-EBA831969B68}" destId="{10A73347-4197-4535-B017-B57A223BCA4E}" srcOrd="0" destOrd="0" presId="urn:microsoft.com/office/officeart/2008/layout/HorizontalMultiLevelHierarchy"/>
    <dgm:cxn modelId="{841C6F23-6F6A-4C1C-820D-15AF6E86706E}" type="presParOf" srcId="{26691DC9-B8EE-47D4-BD5F-3F933E01EFDC}" destId="{4A636C5A-0086-4E5B-B873-EDB9D22C035C}" srcOrd="3" destOrd="0" presId="urn:microsoft.com/office/officeart/2008/layout/HorizontalMultiLevelHierarchy"/>
    <dgm:cxn modelId="{3F139921-41A3-4CC9-B2B4-7AFC92527452}" type="presParOf" srcId="{4A636C5A-0086-4E5B-B873-EDB9D22C035C}" destId="{4C1E9404-0DC6-42E3-AD96-501FC32307D1}" srcOrd="0" destOrd="0" presId="urn:microsoft.com/office/officeart/2008/layout/HorizontalMultiLevelHierarchy"/>
    <dgm:cxn modelId="{C082F803-1F59-4FF6-A441-CF8AE8EB67D9}" type="presParOf" srcId="{4A636C5A-0086-4E5B-B873-EDB9D22C035C}" destId="{E68C7A05-81C1-437D-8956-76E1976616E1}" srcOrd="1" destOrd="0" presId="urn:microsoft.com/office/officeart/2008/layout/HorizontalMultiLevelHierarchy"/>
    <dgm:cxn modelId="{5A024EB1-7284-40C3-A1A0-E169EC7ED28E}" type="presParOf" srcId="{26691DC9-B8EE-47D4-BD5F-3F933E01EFDC}" destId="{F2728DC2-7C78-4024-80F5-F0C79FC02E12}" srcOrd="4" destOrd="0" presId="urn:microsoft.com/office/officeart/2008/layout/HorizontalMultiLevelHierarchy"/>
    <dgm:cxn modelId="{5AC4B7A3-2701-492A-9A89-5A9D981E7654}" type="presParOf" srcId="{F2728DC2-7C78-4024-80F5-F0C79FC02E12}" destId="{D505D4F2-D99F-4B92-B7FA-992E634D4395}" srcOrd="0" destOrd="0" presId="urn:microsoft.com/office/officeart/2008/layout/HorizontalMultiLevelHierarchy"/>
    <dgm:cxn modelId="{89652A2A-1BD0-4EB5-841E-BB16226CCBC0}" type="presParOf" srcId="{26691DC9-B8EE-47D4-BD5F-3F933E01EFDC}" destId="{96398955-5D9C-4BC0-8900-747408A23AC8}" srcOrd="5" destOrd="0" presId="urn:microsoft.com/office/officeart/2008/layout/HorizontalMultiLevelHierarchy"/>
    <dgm:cxn modelId="{76B26AB9-1F21-458E-838E-DA738A125CC3}" type="presParOf" srcId="{96398955-5D9C-4BC0-8900-747408A23AC8}" destId="{DBD8E6E5-2870-437C-BC65-B3003361E7A6}" srcOrd="0" destOrd="0" presId="urn:microsoft.com/office/officeart/2008/layout/HorizontalMultiLevelHierarchy"/>
    <dgm:cxn modelId="{01EBE2E9-6340-430C-9F6B-CD554BB38F59}" type="presParOf" srcId="{96398955-5D9C-4BC0-8900-747408A23AC8}" destId="{04197281-CD2B-4AC4-B106-F933235D3C00}" srcOrd="1" destOrd="0" presId="urn:microsoft.com/office/officeart/2008/layout/HorizontalMultiLevelHierarchy"/>
    <dgm:cxn modelId="{518CD36B-6971-49DA-8C44-4408318F7BEA}" type="presParOf" srcId="{26691DC9-B8EE-47D4-BD5F-3F933E01EFDC}" destId="{3282AF83-2909-49FE-A936-E82523144ADE}" srcOrd="6" destOrd="0" presId="urn:microsoft.com/office/officeart/2008/layout/HorizontalMultiLevelHierarchy"/>
    <dgm:cxn modelId="{53E19A86-D7D2-44BA-87EC-443ED6E385F3}" type="presParOf" srcId="{3282AF83-2909-49FE-A936-E82523144ADE}" destId="{FCF2107C-D562-47D7-A1DF-7DF079618354}" srcOrd="0" destOrd="0" presId="urn:microsoft.com/office/officeart/2008/layout/HorizontalMultiLevelHierarchy"/>
    <dgm:cxn modelId="{2A2D50D2-286C-41DA-9410-F636C713CF40}" type="presParOf" srcId="{26691DC9-B8EE-47D4-BD5F-3F933E01EFDC}" destId="{C7F60E51-3B74-454E-AFB2-90F19563F934}" srcOrd="7" destOrd="0" presId="urn:microsoft.com/office/officeart/2008/layout/HorizontalMultiLevelHierarchy"/>
    <dgm:cxn modelId="{C48CCFB0-56B8-4E2F-91A5-11073568243B}" type="presParOf" srcId="{C7F60E51-3B74-454E-AFB2-90F19563F934}" destId="{57A2223F-6A1F-4017-8BF7-4A0C5BA7CFFB}" srcOrd="0" destOrd="0" presId="urn:microsoft.com/office/officeart/2008/layout/HorizontalMultiLevelHierarchy"/>
    <dgm:cxn modelId="{D8FD2351-F1A9-4B50-A8ED-C17B1A8B39C9}" type="presParOf" srcId="{C7F60E51-3B74-454E-AFB2-90F19563F934}" destId="{A5B68A86-48BD-4642-BA56-01B20CC46996}" srcOrd="1" destOrd="0" presId="urn:microsoft.com/office/officeart/2008/layout/HorizontalMultiLevelHierarchy"/>
    <dgm:cxn modelId="{BBD11D48-562F-4010-8CFC-7FB3C19C8EFD}" type="presParOf" srcId="{26691DC9-B8EE-47D4-BD5F-3F933E01EFDC}" destId="{7AC7D18C-C64E-4A11-B611-89F86F36AE33}" srcOrd="8" destOrd="0" presId="urn:microsoft.com/office/officeart/2008/layout/HorizontalMultiLevelHierarchy"/>
    <dgm:cxn modelId="{D8AEBF61-A765-4DFA-A814-FFEB001AE5DB}" type="presParOf" srcId="{7AC7D18C-C64E-4A11-B611-89F86F36AE33}" destId="{449374C1-E62E-4278-B997-7C147FD6AA68}" srcOrd="0" destOrd="0" presId="urn:microsoft.com/office/officeart/2008/layout/HorizontalMultiLevelHierarchy"/>
    <dgm:cxn modelId="{E242B35B-93D5-48C0-A0E7-0665F2462F6C}" type="presParOf" srcId="{26691DC9-B8EE-47D4-BD5F-3F933E01EFDC}" destId="{6432E471-34F8-4B41-8974-EE9AC3B64C7E}" srcOrd="9" destOrd="0" presId="urn:microsoft.com/office/officeart/2008/layout/HorizontalMultiLevelHierarchy"/>
    <dgm:cxn modelId="{1826D6A4-18C0-419B-B9CA-E41720EC4F74}" type="presParOf" srcId="{6432E471-34F8-4B41-8974-EE9AC3B64C7E}" destId="{DC0CC637-5C75-440D-AAC4-0684B232EF9E}" srcOrd="0" destOrd="0" presId="urn:microsoft.com/office/officeart/2008/layout/HorizontalMultiLevelHierarchy"/>
    <dgm:cxn modelId="{2FCF0788-AF41-4970-B4E7-5AE0E550E1A0}" type="presParOf" srcId="{6432E471-34F8-4B41-8974-EE9AC3B64C7E}" destId="{AAE7E67C-A156-45DE-8CBC-166A538D0ECB}" srcOrd="1" destOrd="0" presId="urn:microsoft.com/office/officeart/2008/layout/HorizontalMultiLevelHierarchy"/>
    <dgm:cxn modelId="{2079A8FD-C36E-4F9B-BACB-CC07F3F90422}" type="presParOf" srcId="{5C085908-BD7F-42E0-BE36-15DA2EE15C36}" destId="{6368AB81-5D2E-4B91-9429-E1818A536762}" srcOrd="2" destOrd="0" presId="urn:microsoft.com/office/officeart/2008/layout/HorizontalMultiLevelHierarchy"/>
    <dgm:cxn modelId="{9E958211-B0AE-4014-80B5-B4C9C02828C5}" type="presParOf" srcId="{6368AB81-5D2E-4B91-9429-E1818A536762}" destId="{E9902989-201B-477D-B7C2-0E3FC9D90778}" srcOrd="0" destOrd="0" presId="urn:microsoft.com/office/officeart/2008/layout/HorizontalMultiLevelHierarchy"/>
    <dgm:cxn modelId="{B704ADE8-545E-46F0-A63F-CAB8201B16DF}" type="presParOf" srcId="{5C085908-BD7F-42E0-BE36-15DA2EE15C36}" destId="{BED3E67B-297C-45C4-92AA-FD028FE636F9}" srcOrd="3" destOrd="0" presId="urn:microsoft.com/office/officeart/2008/layout/HorizontalMultiLevelHierarchy"/>
    <dgm:cxn modelId="{AC49F478-F0FA-40B6-B092-A30F9C3FB5F9}" type="presParOf" srcId="{BED3E67B-297C-45C4-92AA-FD028FE636F9}" destId="{6B649D58-BCA3-4B47-BD81-01BB5DD917B4}" srcOrd="0" destOrd="0" presId="urn:microsoft.com/office/officeart/2008/layout/HorizontalMultiLevelHierarchy"/>
    <dgm:cxn modelId="{B5BC7DBE-C75E-4DF7-8D28-FDA9DE6A2346}" type="presParOf" srcId="{BED3E67B-297C-45C4-92AA-FD028FE636F9}" destId="{E4388DDB-8D63-49CF-B51C-2282798614EF}" srcOrd="1" destOrd="0" presId="urn:microsoft.com/office/officeart/2008/layout/HorizontalMultiLevelHierarchy"/>
    <dgm:cxn modelId="{5ADB9D1C-46F7-4B20-99B7-858A8544CBCE}" type="presParOf" srcId="{5C085908-BD7F-42E0-BE36-15DA2EE15C36}" destId="{ADF9591D-8012-4A27-88C9-0828537D8963}" srcOrd="4" destOrd="0" presId="urn:microsoft.com/office/officeart/2008/layout/HorizontalMultiLevelHierarchy"/>
    <dgm:cxn modelId="{5FC7ACB0-0BEA-4870-A16E-91D249EA4102}" type="presParOf" srcId="{ADF9591D-8012-4A27-88C9-0828537D8963}" destId="{062C90AE-DF3D-4600-A9F8-9C7D4E5535EA}" srcOrd="0" destOrd="0" presId="urn:microsoft.com/office/officeart/2008/layout/HorizontalMultiLevelHierarchy"/>
    <dgm:cxn modelId="{324AC71A-B5FF-4FDD-B58D-23512A3B31D9}" type="presParOf" srcId="{5C085908-BD7F-42E0-BE36-15DA2EE15C36}" destId="{6A9B9BE8-D412-4A16-8BA3-18D647D2A2AE}" srcOrd="5" destOrd="0" presId="urn:microsoft.com/office/officeart/2008/layout/HorizontalMultiLevelHierarchy"/>
    <dgm:cxn modelId="{FC541292-D6BB-40C3-A8CC-D000038DE437}" type="presParOf" srcId="{6A9B9BE8-D412-4A16-8BA3-18D647D2A2AE}" destId="{A0627045-DA36-4273-A3F2-2D8E75E83B83}" srcOrd="0" destOrd="0" presId="urn:microsoft.com/office/officeart/2008/layout/HorizontalMultiLevelHierarchy"/>
    <dgm:cxn modelId="{0414CF6C-CFBD-4567-9024-5F06E51DA87B}" type="presParOf" srcId="{6A9B9BE8-D412-4A16-8BA3-18D647D2A2AE}" destId="{F26C960B-54E4-4C4C-A81A-49CA838B0307}" srcOrd="1" destOrd="0" presId="urn:microsoft.com/office/officeart/2008/layout/HorizontalMultiLevelHierarchy"/>
    <dgm:cxn modelId="{E4C3D7FF-F098-4DCB-A309-5D197F01F0CB}" type="presParOf" srcId="{5C085908-BD7F-42E0-BE36-15DA2EE15C36}" destId="{1AFCA0E5-D846-478A-8DAF-5B11B9AECD3D}" srcOrd="6" destOrd="0" presId="urn:microsoft.com/office/officeart/2008/layout/HorizontalMultiLevelHierarchy"/>
    <dgm:cxn modelId="{A2AA5EEF-273B-43B6-BF36-EF5703EF0E56}" type="presParOf" srcId="{1AFCA0E5-D846-478A-8DAF-5B11B9AECD3D}" destId="{AA2EE036-ED6D-4E48-9B02-984E595D5904}" srcOrd="0" destOrd="0" presId="urn:microsoft.com/office/officeart/2008/layout/HorizontalMultiLevelHierarchy"/>
    <dgm:cxn modelId="{E19AF372-F9D4-4AC4-8CEA-0B27A4DA5FAC}" type="presParOf" srcId="{5C085908-BD7F-42E0-BE36-15DA2EE15C36}" destId="{C7A86F76-B091-4367-AAA5-DE44C29E951F}" srcOrd="7" destOrd="0" presId="urn:microsoft.com/office/officeart/2008/layout/HorizontalMultiLevelHierarchy"/>
    <dgm:cxn modelId="{36849D13-689E-41D3-91F4-84BADB0BEAB6}" type="presParOf" srcId="{C7A86F76-B091-4367-AAA5-DE44C29E951F}" destId="{CACEAE40-525C-45D1-97FF-988285C4E980}" srcOrd="0" destOrd="0" presId="urn:microsoft.com/office/officeart/2008/layout/HorizontalMultiLevelHierarchy"/>
    <dgm:cxn modelId="{E61ECA07-7986-4E00-9348-7F8D0F82E8F2}" type="presParOf" srcId="{C7A86F76-B091-4367-AAA5-DE44C29E951F}" destId="{DAC10A62-0835-45A7-A255-09DC0A382E8E}" srcOrd="1" destOrd="0" presId="urn:microsoft.com/office/officeart/2008/layout/HorizontalMultiLevelHierarchy"/>
    <dgm:cxn modelId="{7BC83636-2EA3-4CE6-94FD-2E6F1D8D29E7}" type="presParOf" srcId="{5C085908-BD7F-42E0-BE36-15DA2EE15C36}" destId="{58ECDDEC-3119-44E8-B9E6-C86902B9DA4D}" srcOrd="8" destOrd="0" presId="urn:microsoft.com/office/officeart/2008/layout/HorizontalMultiLevelHierarchy"/>
    <dgm:cxn modelId="{F9A14554-638D-413C-8CDC-BC83A4F8F97A}" type="presParOf" srcId="{58ECDDEC-3119-44E8-B9E6-C86902B9DA4D}" destId="{1C3B458B-5190-4026-AB69-74B826D241B2}" srcOrd="0" destOrd="0" presId="urn:microsoft.com/office/officeart/2008/layout/HorizontalMultiLevelHierarchy"/>
    <dgm:cxn modelId="{B532F36A-99D2-4D77-9EC0-4D759FC45D9D}" type="presParOf" srcId="{5C085908-BD7F-42E0-BE36-15DA2EE15C36}" destId="{2504EF7D-097E-4D94-ABCE-A56DE59641A9}" srcOrd="9" destOrd="0" presId="urn:microsoft.com/office/officeart/2008/layout/HorizontalMultiLevelHierarchy"/>
    <dgm:cxn modelId="{83BA9768-9CE1-4AAE-B665-F2302575D2BF}" type="presParOf" srcId="{2504EF7D-097E-4D94-ABCE-A56DE59641A9}" destId="{DA34260C-B91B-4D25-9B4F-A5F5099144F3}" srcOrd="0" destOrd="0" presId="urn:microsoft.com/office/officeart/2008/layout/HorizontalMultiLevelHierarchy"/>
    <dgm:cxn modelId="{C8E7A21A-DBA7-459F-A6BF-538DED5BFA3C}" type="presParOf" srcId="{2504EF7D-097E-4D94-ABCE-A56DE59641A9}" destId="{0A26E4DF-31DD-41EA-8AF3-1829314916DB}" srcOrd="1" destOrd="0" presId="urn:microsoft.com/office/officeart/2008/layout/HorizontalMultiLevelHierarchy"/>
    <dgm:cxn modelId="{6BCDE61E-54E1-4EAD-916C-BB8B4C5024FF}" type="presParOf" srcId="{0A26E4DF-31DD-41EA-8AF3-1829314916DB}" destId="{F890C953-A720-40D2-860A-9C55E714B69F}" srcOrd="0" destOrd="0" presId="urn:microsoft.com/office/officeart/2008/layout/HorizontalMultiLevelHierarchy"/>
    <dgm:cxn modelId="{AB1079E8-1AE9-496C-80D6-37283D2A3E41}" type="presParOf" srcId="{F890C953-A720-40D2-860A-9C55E714B69F}" destId="{695735BD-2024-4D4C-B4FF-627DB935240B}" srcOrd="0" destOrd="0" presId="urn:microsoft.com/office/officeart/2008/layout/HorizontalMultiLevelHierarchy"/>
    <dgm:cxn modelId="{28032BA5-4C13-4A43-AF00-BE4CB2088199}" type="presParOf" srcId="{0A26E4DF-31DD-41EA-8AF3-1829314916DB}" destId="{97E2FCB2-14DC-40B6-9820-12E35D84CAFE}" srcOrd="1" destOrd="0" presId="urn:microsoft.com/office/officeart/2008/layout/HorizontalMultiLevelHierarchy"/>
    <dgm:cxn modelId="{27291D6D-AC5F-43B7-B606-40F9DFA798CC}" type="presParOf" srcId="{97E2FCB2-14DC-40B6-9820-12E35D84CAFE}" destId="{70D535F9-71DA-47A8-9367-0F0A114CE36F}" srcOrd="0" destOrd="0" presId="urn:microsoft.com/office/officeart/2008/layout/HorizontalMultiLevelHierarchy"/>
    <dgm:cxn modelId="{CD47C4DE-68D4-4A8D-9993-F7522D3CE13D}" type="presParOf" srcId="{97E2FCB2-14DC-40B6-9820-12E35D84CAFE}" destId="{1CEF116D-654A-4D2C-8C2F-76FC5BA8213E}" srcOrd="1" destOrd="0" presId="urn:microsoft.com/office/officeart/2008/layout/HorizontalMultiLevelHierarchy"/>
    <dgm:cxn modelId="{C98C23B9-427D-4BE1-9E67-3FDA88987EB0}" type="presParOf" srcId="{1CEF116D-654A-4D2C-8C2F-76FC5BA8213E}" destId="{7A254D6B-73CC-4120-8100-49D826EF63B6}" srcOrd="0" destOrd="0" presId="urn:microsoft.com/office/officeart/2008/layout/HorizontalMultiLevelHierarchy"/>
    <dgm:cxn modelId="{FB07B8F6-FADE-42B7-BED6-0402F94CE423}" type="presParOf" srcId="{7A254D6B-73CC-4120-8100-49D826EF63B6}" destId="{4FD0EC5B-56C0-4CEC-A783-9DB0E417EE7B}" srcOrd="0" destOrd="0" presId="urn:microsoft.com/office/officeart/2008/layout/HorizontalMultiLevelHierarchy"/>
    <dgm:cxn modelId="{3A9D7805-03CC-4B61-B3E5-08C6B013D6A3}" type="presParOf" srcId="{1CEF116D-654A-4D2C-8C2F-76FC5BA8213E}" destId="{497AA147-1E7B-4613-9B1D-2538674F19F3}" srcOrd="1" destOrd="0" presId="urn:microsoft.com/office/officeart/2008/layout/HorizontalMultiLevelHierarchy"/>
    <dgm:cxn modelId="{4D12AC77-7318-485C-A3B9-1C08B306F239}" type="presParOf" srcId="{497AA147-1E7B-4613-9B1D-2538674F19F3}" destId="{8E34B11F-7FCF-4613-9A0C-53B1BC3E1148}" srcOrd="0" destOrd="0" presId="urn:microsoft.com/office/officeart/2008/layout/HorizontalMultiLevelHierarchy"/>
    <dgm:cxn modelId="{55FA5A76-BCCB-407F-8EFC-B638745EBC75}" type="presParOf" srcId="{497AA147-1E7B-4613-9B1D-2538674F19F3}" destId="{1A5EC0A8-3CBB-4F6F-B12A-53D2098E70AE}" srcOrd="1" destOrd="0" presId="urn:microsoft.com/office/officeart/2008/layout/HorizontalMultiLevelHierarchy"/>
    <dgm:cxn modelId="{A47AC102-4F78-4D89-9CB4-B83BF59D8DC0}" type="presParOf" srcId="{1A5EC0A8-3CBB-4F6F-B12A-53D2098E70AE}" destId="{E5B6F3F5-13E0-4B08-BDBB-E34C0BEDB2B3}" srcOrd="0" destOrd="0" presId="urn:microsoft.com/office/officeart/2008/layout/HorizontalMultiLevelHierarchy"/>
    <dgm:cxn modelId="{D2DE17A2-5FCE-499A-AACE-7B2B017CEF48}" type="presParOf" srcId="{E5B6F3F5-13E0-4B08-BDBB-E34C0BEDB2B3}" destId="{F010EE52-AA50-4078-9DCD-B5D99E59C828}" srcOrd="0" destOrd="0" presId="urn:microsoft.com/office/officeart/2008/layout/HorizontalMultiLevelHierarchy"/>
    <dgm:cxn modelId="{8062FEE7-553B-4347-8BA8-E7A91C76422A}" type="presParOf" srcId="{1A5EC0A8-3CBB-4F6F-B12A-53D2098E70AE}" destId="{2397CF0D-5A0D-4B58-AAE3-D36402F06A82}" srcOrd="1" destOrd="0" presId="urn:microsoft.com/office/officeart/2008/layout/HorizontalMultiLevelHierarchy"/>
    <dgm:cxn modelId="{16362A82-1D64-4B2A-9BF2-DE073F6D39FF}" type="presParOf" srcId="{2397CF0D-5A0D-4B58-AAE3-D36402F06A82}" destId="{A0115B7B-51E2-45F9-848D-3CFD59CA09F1}" srcOrd="0" destOrd="0" presId="urn:microsoft.com/office/officeart/2008/layout/HorizontalMultiLevelHierarchy"/>
    <dgm:cxn modelId="{1FFDDBA1-2EE5-46FF-9BD5-8A2894DF3ED8}" type="presParOf" srcId="{2397CF0D-5A0D-4B58-AAE3-D36402F06A82}" destId="{4B03728C-70E2-4285-8F23-AF611DCA34F5}" srcOrd="1" destOrd="0" presId="urn:microsoft.com/office/officeart/2008/layout/HorizontalMultiLevelHierarchy"/>
    <dgm:cxn modelId="{75E0E6DD-C64F-4331-B90A-BFEBA19D03C0}" type="presParOf" srcId="{5C085908-BD7F-42E0-BE36-15DA2EE15C36}" destId="{336B05C3-3E86-48C6-86FF-7A5730930AAA}" srcOrd="10" destOrd="0" presId="urn:microsoft.com/office/officeart/2008/layout/HorizontalMultiLevelHierarchy"/>
    <dgm:cxn modelId="{B2902F81-4F5E-4909-9F86-543D019E4EF2}" type="presParOf" srcId="{336B05C3-3E86-48C6-86FF-7A5730930AAA}" destId="{321655FF-92EA-4432-BC65-0A767BFA542F}" srcOrd="0" destOrd="0" presId="urn:microsoft.com/office/officeart/2008/layout/HorizontalMultiLevelHierarchy"/>
    <dgm:cxn modelId="{FCE33CB6-5A0C-47AA-9EC3-CABCEB23E48F}" type="presParOf" srcId="{5C085908-BD7F-42E0-BE36-15DA2EE15C36}" destId="{FF73CE2D-8412-48FE-93D9-C3A340B8F257}" srcOrd="11" destOrd="0" presId="urn:microsoft.com/office/officeart/2008/layout/HorizontalMultiLevelHierarchy"/>
    <dgm:cxn modelId="{D0E0D9B9-93B5-4DB0-926E-BCCCEC1F25EB}" type="presParOf" srcId="{FF73CE2D-8412-48FE-93D9-C3A340B8F257}" destId="{E355D614-5876-4393-A528-34CCD1904194}" srcOrd="0" destOrd="0" presId="urn:microsoft.com/office/officeart/2008/layout/HorizontalMultiLevelHierarchy"/>
    <dgm:cxn modelId="{94CE48AB-F270-4275-8D65-0D6F50ABF2F1}" type="presParOf" srcId="{FF73CE2D-8412-48FE-93D9-C3A340B8F257}" destId="{5AB77C28-1110-40E6-966D-6EF334C2F22A}" srcOrd="1" destOrd="0" presId="urn:microsoft.com/office/officeart/2008/layout/HorizontalMultiLevelHierarchy"/>
    <dgm:cxn modelId="{68C655F5-70CD-46F2-99BA-F8BD42E825E8}" type="presParOf" srcId="{5C085908-BD7F-42E0-BE36-15DA2EE15C36}" destId="{45C66D0E-5BF0-4610-8F58-F30DA13C73F8}" srcOrd="12" destOrd="0" presId="urn:microsoft.com/office/officeart/2008/layout/HorizontalMultiLevelHierarchy"/>
    <dgm:cxn modelId="{FC6B1B9D-D910-47C4-B4F7-77B39C9EE447}" type="presParOf" srcId="{45C66D0E-5BF0-4610-8F58-F30DA13C73F8}" destId="{C10D8DE8-7648-4E56-9973-28A3EF78EB5D}" srcOrd="0" destOrd="0" presId="urn:microsoft.com/office/officeart/2008/layout/HorizontalMultiLevelHierarchy"/>
    <dgm:cxn modelId="{B4D74DC8-69CA-438E-BBFD-6C15CB19C4E7}" type="presParOf" srcId="{5C085908-BD7F-42E0-BE36-15DA2EE15C36}" destId="{93CCFC96-16F2-4464-9590-AB4D069E636F}" srcOrd="13" destOrd="0" presId="urn:microsoft.com/office/officeart/2008/layout/HorizontalMultiLevelHierarchy"/>
    <dgm:cxn modelId="{DFF182A6-0122-43CB-8C14-DE938CB0C4AC}" type="presParOf" srcId="{93CCFC96-16F2-4464-9590-AB4D069E636F}" destId="{3C9D1A6E-2D72-4B2B-AAB5-931E949CC0A9}" srcOrd="0" destOrd="0" presId="urn:microsoft.com/office/officeart/2008/layout/HorizontalMultiLevelHierarchy"/>
    <dgm:cxn modelId="{580238BD-CE68-4CB2-B6B6-8C68B46EB1A7}" type="presParOf" srcId="{93CCFC96-16F2-4464-9590-AB4D069E636F}" destId="{376ABE17-DD34-4AD0-8451-76352F8F351D}" srcOrd="1" destOrd="0" presId="urn:microsoft.com/office/officeart/2008/layout/HorizontalMultiLevelHierarchy"/>
    <dgm:cxn modelId="{EE9186BF-F07E-4296-8B4E-5C55CE7271C0}" type="presParOf" srcId="{5C085908-BD7F-42E0-BE36-15DA2EE15C36}" destId="{B3CA735C-7BB6-4B03-B9CC-1EA314555F59}" srcOrd="14" destOrd="0" presId="urn:microsoft.com/office/officeart/2008/layout/HorizontalMultiLevelHierarchy"/>
    <dgm:cxn modelId="{5A202338-646C-4AA5-B889-9FCF24869F9B}" type="presParOf" srcId="{B3CA735C-7BB6-4B03-B9CC-1EA314555F59}" destId="{9A8EF707-254B-4DBE-BFB5-07C1310BA84F}" srcOrd="0" destOrd="0" presId="urn:microsoft.com/office/officeart/2008/layout/HorizontalMultiLevelHierarchy"/>
    <dgm:cxn modelId="{0B2F0249-81EB-4F99-AAEA-DEEB85CA38AC}" type="presParOf" srcId="{5C085908-BD7F-42E0-BE36-15DA2EE15C36}" destId="{48584C3D-1814-4E68-AC2D-C75BFF1488EB}" srcOrd="15" destOrd="0" presId="urn:microsoft.com/office/officeart/2008/layout/HorizontalMultiLevelHierarchy"/>
    <dgm:cxn modelId="{DC4817D7-3203-4E8F-90CF-2D88E573D431}" type="presParOf" srcId="{48584C3D-1814-4E68-AC2D-C75BFF1488EB}" destId="{83641ACA-1FF9-42F6-8761-B72BA82CDB10}" srcOrd="0" destOrd="0" presId="urn:microsoft.com/office/officeart/2008/layout/HorizontalMultiLevelHierarchy"/>
    <dgm:cxn modelId="{1919FED8-9FF9-488C-ACA9-F9AAD4D19890}" type="presParOf" srcId="{48584C3D-1814-4E68-AC2D-C75BFF1488EB}" destId="{5D07EBA0-A611-4753-9A27-AFC156918BB8}" srcOrd="1" destOrd="0" presId="urn:microsoft.com/office/officeart/2008/layout/HorizontalMultiLevelHierarchy"/>
    <dgm:cxn modelId="{C26D70C2-D545-47FE-A14E-778637C5D5A0}" type="presParOf" srcId="{5C085908-BD7F-42E0-BE36-15DA2EE15C36}" destId="{AFCEA397-DF12-4420-B6B6-6A6F5BF821B3}" srcOrd="16" destOrd="0" presId="urn:microsoft.com/office/officeart/2008/layout/HorizontalMultiLevelHierarchy"/>
    <dgm:cxn modelId="{7844914A-CF84-429E-A3DB-D45A0E7D4837}" type="presParOf" srcId="{AFCEA397-DF12-4420-B6B6-6A6F5BF821B3}" destId="{F668DA2F-8395-42BD-8028-CB2887F163A9}" srcOrd="0" destOrd="0" presId="urn:microsoft.com/office/officeart/2008/layout/HorizontalMultiLevelHierarchy"/>
    <dgm:cxn modelId="{2A4754A5-3F14-4712-BF4C-F1775E118EE5}" type="presParOf" srcId="{5C085908-BD7F-42E0-BE36-15DA2EE15C36}" destId="{84FEB34A-4FB4-4970-B5D0-E1AF369EDFBF}" srcOrd="17" destOrd="0" presId="urn:microsoft.com/office/officeart/2008/layout/HorizontalMultiLevelHierarchy"/>
    <dgm:cxn modelId="{331938EE-CA50-494A-99CD-D31886542AAD}" type="presParOf" srcId="{84FEB34A-4FB4-4970-B5D0-E1AF369EDFBF}" destId="{84360057-A031-4A16-85FF-199C3CAA6740}" srcOrd="0" destOrd="0" presId="urn:microsoft.com/office/officeart/2008/layout/HorizontalMultiLevelHierarchy"/>
    <dgm:cxn modelId="{48CE09E1-8828-47D3-8630-298830C4A44D}" type="presParOf" srcId="{84FEB34A-4FB4-4970-B5D0-E1AF369EDFBF}" destId="{2DAC1696-AC28-46FC-BB43-8C94694B656C}" srcOrd="1" destOrd="0" presId="urn:microsoft.com/office/officeart/2008/layout/HorizontalMultiLevelHierarchy"/>
    <dgm:cxn modelId="{86D97072-904B-4C6B-8E92-1D117C4CADEA}" type="presParOf" srcId="{2DAC1696-AC28-46FC-BB43-8C94694B656C}" destId="{B8446453-5773-453E-8E50-B86698F88EC3}" srcOrd="0" destOrd="0" presId="urn:microsoft.com/office/officeart/2008/layout/HorizontalMultiLevelHierarchy"/>
    <dgm:cxn modelId="{AFF2399F-8E4D-4A1E-A942-49F24EF09CDC}" type="presParOf" srcId="{B8446453-5773-453E-8E50-B86698F88EC3}" destId="{13D1AA86-9179-435E-AA25-87091C540ACD}" srcOrd="0" destOrd="0" presId="urn:microsoft.com/office/officeart/2008/layout/HorizontalMultiLevelHierarchy"/>
    <dgm:cxn modelId="{4DF400F7-EF5C-4468-99D2-29F3F795DB13}" type="presParOf" srcId="{2DAC1696-AC28-46FC-BB43-8C94694B656C}" destId="{7017F8B8-DDE9-4E83-8C27-4B67357E26D6}" srcOrd="1" destOrd="0" presId="urn:microsoft.com/office/officeart/2008/layout/HorizontalMultiLevelHierarchy"/>
    <dgm:cxn modelId="{095179C7-F032-4036-A6D7-D00C4F0ECDB5}" type="presParOf" srcId="{7017F8B8-DDE9-4E83-8C27-4B67357E26D6}" destId="{7D72D6B9-427C-4392-8497-E7B99C6D9950}" srcOrd="0" destOrd="0" presId="urn:microsoft.com/office/officeart/2008/layout/HorizontalMultiLevelHierarchy"/>
    <dgm:cxn modelId="{E1F5FB62-2303-4BBD-BFAD-24720491A5EF}" type="presParOf" srcId="{7017F8B8-DDE9-4E83-8C27-4B67357E26D6}" destId="{8FFB50F6-354B-4B69-B5CD-94F0C211E513}" srcOrd="1" destOrd="0" presId="urn:microsoft.com/office/officeart/2008/layout/HorizontalMultiLevelHierarchy"/>
    <dgm:cxn modelId="{7FFA0383-435F-4BEF-88FA-22C3E04B9A7F}" type="presParOf" srcId="{2DAC1696-AC28-46FC-BB43-8C94694B656C}" destId="{103C3A94-336E-4A70-BBD3-0699A55E808D}" srcOrd="2" destOrd="0" presId="urn:microsoft.com/office/officeart/2008/layout/HorizontalMultiLevelHierarchy"/>
    <dgm:cxn modelId="{C9F2E515-D2D0-4597-953D-64BDB78AF52E}" type="presParOf" srcId="{103C3A94-336E-4A70-BBD3-0699A55E808D}" destId="{CCD9D1F2-0859-41C3-9381-73CDE8FB161A}" srcOrd="0" destOrd="0" presId="urn:microsoft.com/office/officeart/2008/layout/HorizontalMultiLevelHierarchy"/>
    <dgm:cxn modelId="{67DBA879-E4DB-482A-8B53-0D2963DDF0EA}" type="presParOf" srcId="{2DAC1696-AC28-46FC-BB43-8C94694B656C}" destId="{CD66B564-F514-4482-A440-E8AEB0CB61A1}" srcOrd="3" destOrd="0" presId="urn:microsoft.com/office/officeart/2008/layout/HorizontalMultiLevelHierarchy"/>
    <dgm:cxn modelId="{AFFE530C-DF4C-4091-A12F-0E3AEC66268E}" type="presParOf" srcId="{CD66B564-F514-4482-A440-E8AEB0CB61A1}" destId="{2819AA9E-EBA9-4A71-B64D-DE8DAFCE287E}" srcOrd="0" destOrd="0" presId="urn:microsoft.com/office/officeart/2008/layout/HorizontalMultiLevelHierarchy"/>
    <dgm:cxn modelId="{3F657BA3-E587-4395-AAFD-C85FD4456586}" type="presParOf" srcId="{CD66B564-F514-4482-A440-E8AEB0CB61A1}" destId="{4AC1BF48-F89A-4508-B357-ABB57693CBFE}" srcOrd="1" destOrd="0" presId="urn:microsoft.com/office/officeart/2008/layout/HorizontalMultiLevelHierarchy"/>
    <dgm:cxn modelId="{B1533483-94C2-481F-8056-1F007ED045EE}" type="presParOf" srcId="{2DAC1696-AC28-46FC-BB43-8C94694B656C}" destId="{314E16E2-E2FC-4948-BA82-F2AFDE7E584E}" srcOrd="4" destOrd="0" presId="urn:microsoft.com/office/officeart/2008/layout/HorizontalMultiLevelHierarchy"/>
    <dgm:cxn modelId="{BF174C70-05EB-4F8B-BB91-E55CEDCB07C7}" type="presParOf" srcId="{314E16E2-E2FC-4948-BA82-F2AFDE7E584E}" destId="{7889F9B2-2F0F-4067-BF7E-6E1C77BC7260}" srcOrd="0" destOrd="0" presId="urn:microsoft.com/office/officeart/2008/layout/HorizontalMultiLevelHierarchy"/>
    <dgm:cxn modelId="{27EA5186-D653-4234-8F38-EC31A6B72669}" type="presParOf" srcId="{2DAC1696-AC28-46FC-BB43-8C94694B656C}" destId="{C6F7324E-B2CE-489C-A38C-29491B9D4B7A}" srcOrd="5" destOrd="0" presId="urn:microsoft.com/office/officeart/2008/layout/HorizontalMultiLevelHierarchy"/>
    <dgm:cxn modelId="{48A1BE53-8C51-483D-A92C-3E26A9175D64}" type="presParOf" srcId="{C6F7324E-B2CE-489C-A38C-29491B9D4B7A}" destId="{23475B48-56BA-48BF-9FAA-EFE033440E63}" srcOrd="0" destOrd="0" presId="urn:microsoft.com/office/officeart/2008/layout/HorizontalMultiLevelHierarchy"/>
    <dgm:cxn modelId="{2A9920AE-C80F-43A1-9C07-767074E6EC14}" type="presParOf" srcId="{C6F7324E-B2CE-489C-A38C-29491B9D4B7A}" destId="{AD6D74AD-926A-4297-AE0A-BD98564D5E39}" srcOrd="1" destOrd="0" presId="urn:microsoft.com/office/officeart/2008/layout/HorizontalMultiLevelHierarchy"/>
    <dgm:cxn modelId="{F8BC55E8-675E-431D-8655-9C36C0992053}" type="presParOf" srcId="{AD6D74AD-926A-4297-AE0A-BD98564D5E39}" destId="{7B5ECBC6-C0A7-425A-BC1D-B46941B28C3D}" srcOrd="0" destOrd="0" presId="urn:microsoft.com/office/officeart/2008/layout/HorizontalMultiLevelHierarchy"/>
    <dgm:cxn modelId="{09FD0EF9-6853-44BC-AC4E-049555AF5B9E}" type="presParOf" srcId="{7B5ECBC6-C0A7-425A-BC1D-B46941B28C3D}" destId="{A171E79A-9493-4757-845B-3745B65BBC8E}" srcOrd="0" destOrd="0" presId="urn:microsoft.com/office/officeart/2008/layout/HorizontalMultiLevelHierarchy"/>
    <dgm:cxn modelId="{1A544E11-0AF8-42D1-AC7E-DA7729F58B32}" type="presParOf" srcId="{AD6D74AD-926A-4297-AE0A-BD98564D5E39}" destId="{8C733325-31C4-4690-95E2-6DC5CF0634F0}" srcOrd="1" destOrd="0" presId="urn:microsoft.com/office/officeart/2008/layout/HorizontalMultiLevelHierarchy"/>
    <dgm:cxn modelId="{6EF8CE51-82C6-4DE3-84AF-05A5E575266E}" type="presParOf" srcId="{8C733325-31C4-4690-95E2-6DC5CF0634F0}" destId="{3BF86FAC-189A-49CC-9633-9416C35E72E5}" srcOrd="0" destOrd="0" presId="urn:microsoft.com/office/officeart/2008/layout/HorizontalMultiLevelHierarchy"/>
    <dgm:cxn modelId="{52081081-F8C7-4DC8-A334-3BEE937607E1}" type="presParOf" srcId="{8C733325-31C4-4690-95E2-6DC5CF0634F0}" destId="{70B3E88E-62B1-462C-A2A1-C8D73D9F4988}" srcOrd="1" destOrd="0" presId="urn:microsoft.com/office/officeart/2008/layout/HorizontalMultiLevelHierarchy"/>
    <dgm:cxn modelId="{AED2F594-16B3-4459-BD4F-9BACC8DCBA98}" type="presParOf" srcId="{AD6D74AD-926A-4297-AE0A-BD98564D5E39}" destId="{B5E3E060-7827-4305-8EC9-29377D6369E0}" srcOrd="2" destOrd="0" presId="urn:microsoft.com/office/officeart/2008/layout/HorizontalMultiLevelHierarchy"/>
    <dgm:cxn modelId="{555BF1B4-7006-493F-ABFD-30583475CAA8}" type="presParOf" srcId="{B5E3E060-7827-4305-8EC9-29377D6369E0}" destId="{27081FA1-B198-4C71-A3C6-61F4B92F3C99}" srcOrd="0" destOrd="0" presId="urn:microsoft.com/office/officeart/2008/layout/HorizontalMultiLevelHierarchy"/>
    <dgm:cxn modelId="{0229ADE9-2B1C-45B9-9B58-3C14A7F0B6C2}" type="presParOf" srcId="{AD6D74AD-926A-4297-AE0A-BD98564D5E39}" destId="{C5FDAFE1-0EF4-41F6-AFF5-48485E1BBD23}" srcOrd="3" destOrd="0" presId="urn:microsoft.com/office/officeart/2008/layout/HorizontalMultiLevelHierarchy"/>
    <dgm:cxn modelId="{A89359B2-9B8A-4F61-A8D3-F2205C52689D}" type="presParOf" srcId="{C5FDAFE1-0EF4-41F6-AFF5-48485E1BBD23}" destId="{EACD3FBE-E771-4738-AF79-1FE9ACD7B866}" srcOrd="0" destOrd="0" presId="urn:microsoft.com/office/officeart/2008/layout/HorizontalMultiLevelHierarchy"/>
    <dgm:cxn modelId="{60E00252-7B78-4310-A69B-AF2F1FAD2053}" type="presParOf" srcId="{C5FDAFE1-0EF4-41F6-AFF5-48485E1BBD23}" destId="{0D7A65D2-F416-4616-B506-24D133581863}" srcOrd="1" destOrd="0" presId="urn:microsoft.com/office/officeart/2008/layout/HorizontalMultiLevelHierarchy"/>
    <dgm:cxn modelId="{79D84A4E-7D09-4772-86F5-173B7DBDBA4D}" type="presParOf" srcId="{AD6D74AD-926A-4297-AE0A-BD98564D5E39}" destId="{0AD63136-ADFB-4EFB-ACFE-323B13E77387}" srcOrd="4" destOrd="0" presId="urn:microsoft.com/office/officeart/2008/layout/HorizontalMultiLevelHierarchy"/>
    <dgm:cxn modelId="{90C1E191-20FB-4431-B3BB-3E89CF5A0035}" type="presParOf" srcId="{0AD63136-ADFB-4EFB-ACFE-323B13E77387}" destId="{5EA5A809-B707-44E1-91CE-A517DEF4F3C7}" srcOrd="0" destOrd="0" presId="urn:microsoft.com/office/officeart/2008/layout/HorizontalMultiLevelHierarchy"/>
    <dgm:cxn modelId="{DC72F86B-FD30-4E0E-9274-C50E404DB1D6}" type="presParOf" srcId="{AD6D74AD-926A-4297-AE0A-BD98564D5E39}" destId="{1C23000C-5992-4845-B722-9D0CBF47F835}" srcOrd="5" destOrd="0" presId="urn:microsoft.com/office/officeart/2008/layout/HorizontalMultiLevelHierarchy"/>
    <dgm:cxn modelId="{10B67FE9-6725-49CE-BF63-F8D8CB613765}" type="presParOf" srcId="{1C23000C-5992-4845-B722-9D0CBF47F835}" destId="{29EFB44E-4051-42B3-AECB-C90C3C9ECFD5}" srcOrd="0" destOrd="0" presId="urn:microsoft.com/office/officeart/2008/layout/HorizontalMultiLevelHierarchy"/>
    <dgm:cxn modelId="{C95831B5-ACB1-40F2-9496-86D6EC0165D7}" type="presParOf" srcId="{1C23000C-5992-4845-B722-9D0CBF47F835}" destId="{026AB16A-3E49-479D-81A1-4A3CB627DC17}" srcOrd="1" destOrd="0" presId="urn:microsoft.com/office/officeart/2008/layout/HorizontalMultiLevelHierarchy"/>
    <dgm:cxn modelId="{CFD93339-756B-4C84-910B-F407EB430A72}" type="presParOf" srcId="{2DAC1696-AC28-46FC-BB43-8C94694B656C}" destId="{3EB703A0-9C26-4FB7-9063-2B9E4959FEF9}" srcOrd="6" destOrd="0" presId="urn:microsoft.com/office/officeart/2008/layout/HorizontalMultiLevelHierarchy"/>
    <dgm:cxn modelId="{19ACF3F4-F7C7-48B7-8191-B5C769322BFB}" type="presParOf" srcId="{3EB703A0-9C26-4FB7-9063-2B9E4959FEF9}" destId="{E814243B-6FA5-4C79-BC7F-2CADDF271192}" srcOrd="0" destOrd="0" presId="urn:microsoft.com/office/officeart/2008/layout/HorizontalMultiLevelHierarchy"/>
    <dgm:cxn modelId="{2A68EB73-43B9-4D19-BA38-3047BA5E1469}" type="presParOf" srcId="{2DAC1696-AC28-46FC-BB43-8C94694B656C}" destId="{1295A4EC-EB54-487A-996E-8F4FA483CFC1}" srcOrd="7" destOrd="0" presId="urn:microsoft.com/office/officeart/2008/layout/HorizontalMultiLevelHierarchy"/>
    <dgm:cxn modelId="{B7818404-7652-4902-9E59-77C1D8F9A6B0}" type="presParOf" srcId="{1295A4EC-EB54-487A-996E-8F4FA483CFC1}" destId="{5C412A3B-5E1D-469F-AB18-8AB252B8BF06}" srcOrd="0" destOrd="0" presId="urn:microsoft.com/office/officeart/2008/layout/HorizontalMultiLevelHierarchy"/>
    <dgm:cxn modelId="{4DCA0FCB-E26E-4835-B5C9-831C9D6ACF8C}" type="presParOf" srcId="{1295A4EC-EB54-487A-996E-8F4FA483CFC1}" destId="{22F78163-A4BA-435C-833E-CC17D1C3CBD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379B92-81CA-4FD5-A9D1-D1DFD7CA867C}" type="doc">
      <dgm:prSet loTypeId="urn:microsoft.com/office/officeart/2009/layout/CirclePictureHierarchy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EC58134-86CB-499A-882D-CF8899DB7342}">
      <dgm:prSet phldrT="[Texto]"/>
      <dgm:spPr/>
      <dgm:t>
        <a:bodyPr/>
        <a:lstStyle/>
        <a:p>
          <a:r>
            <a:rPr lang="es-ES" smtClean="0"/>
            <a:t>Attack vectors</a:t>
          </a:r>
          <a:endParaRPr lang="es-ES"/>
        </a:p>
      </dgm:t>
    </dgm:pt>
    <dgm:pt modelId="{8A1F3705-35E1-4AE8-AC78-479120E1C04E}" type="parTrans" cxnId="{16D64E08-890D-4DFA-8074-59522F630825}">
      <dgm:prSet/>
      <dgm:spPr/>
      <dgm:t>
        <a:bodyPr/>
        <a:lstStyle/>
        <a:p>
          <a:endParaRPr lang="es-ES"/>
        </a:p>
      </dgm:t>
    </dgm:pt>
    <dgm:pt modelId="{861A60F9-F80E-4520-858D-E65F4AA02160}" type="sibTrans" cxnId="{16D64E08-890D-4DFA-8074-59522F630825}">
      <dgm:prSet/>
      <dgm:spPr/>
      <dgm:t>
        <a:bodyPr/>
        <a:lstStyle/>
        <a:p>
          <a:endParaRPr lang="es-ES"/>
        </a:p>
      </dgm:t>
    </dgm:pt>
    <dgm:pt modelId="{0BD91F4C-0F47-4695-AB49-4E1DDDC7D33A}">
      <dgm:prSet phldrT="[Texto]"/>
      <dgm:spPr/>
      <dgm:t>
        <a:bodyPr/>
        <a:lstStyle/>
        <a:p>
          <a:r>
            <a:rPr lang="es-ES" smtClean="0"/>
            <a:t>w/ physical access</a:t>
          </a:r>
          <a:endParaRPr lang="es-ES"/>
        </a:p>
      </dgm:t>
    </dgm:pt>
    <dgm:pt modelId="{41E7E085-0CE4-416E-B338-5F82F63B915C}" type="parTrans" cxnId="{DA0936B9-744C-4D4E-A663-59E8115E578D}">
      <dgm:prSet/>
      <dgm:spPr/>
      <dgm:t>
        <a:bodyPr/>
        <a:lstStyle/>
        <a:p>
          <a:endParaRPr lang="es-ES"/>
        </a:p>
      </dgm:t>
    </dgm:pt>
    <dgm:pt modelId="{DA018638-A345-40B6-A108-1CD49CEAA463}" type="sibTrans" cxnId="{DA0936B9-744C-4D4E-A663-59E8115E578D}">
      <dgm:prSet/>
      <dgm:spPr/>
      <dgm:t>
        <a:bodyPr/>
        <a:lstStyle/>
        <a:p>
          <a:endParaRPr lang="es-ES"/>
        </a:p>
      </dgm:t>
    </dgm:pt>
    <dgm:pt modelId="{6060A23F-71DB-4E7D-9C90-1528D741A9B5}">
      <dgm:prSet phldrT="[Texto]"/>
      <dgm:spPr/>
      <dgm:t>
        <a:bodyPr/>
        <a:lstStyle/>
        <a:p>
          <a:r>
            <a:rPr lang="es-ES" smtClean="0"/>
            <a:t>evil maid</a:t>
          </a:r>
          <a:endParaRPr lang="es-ES"/>
        </a:p>
      </dgm:t>
    </dgm:pt>
    <dgm:pt modelId="{F26E0EBD-8318-49F2-AB22-B3784241E9BE}" type="parTrans" cxnId="{C59333CD-B4A7-4470-8D3F-6BBE0580FD3B}">
      <dgm:prSet/>
      <dgm:spPr/>
      <dgm:t>
        <a:bodyPr/>
        <a:lstStyle/>
        <a:p>
          <a:endParaRPr lang="es-ES"/>
        </a:p>
      </dgm:t>
    </dgm:pt>
    <dgm:pt modelId="{5C39288D-5F4C-432A-838F-77085DB0D48E}" type="sibTrans" cxnId="{C59333CD-B4A7-4470-8D3F-6BBE0580FD3B}">
      <dgm:prSet/>
      <dgm:spPr/>
      <dgm:t>
        <a:bodyPr/>
        <a:lstStyle/>
        <a:p>
          <a:endParaRPr lang="es-ES"/>
        </a:p>
      </dgm:t>
    </dgm:pt>
    <dgm:pt modelId="{538FA8B7-D829-4387-8C18-0E1378C9DB8D}">
      <dgm:prSet phldrT="[Texto]"/>
      <dgm:spPr/>
      <dgm:t>
        <a:bodyPr/>
        <a:lstStyle/>
        <a:p>
          <a:r>
            <a:rPr lang="es-ES" smtClean="0"/>
            <a:t>evil border</a:t>
          </a:r>
          <a:endParaRPr lang="es-ES"/>
        </a:p>
      </dgm:t>
    </dgm:pt>
    <dgm:pt modelId="{EA5CDABA-2CD2-4D97-ABFB-47E887732890}" type="parTrans" cxnId="{64033687-FF79-4E06-8EAB-0C1B3DCF669F}">
      <dgm:prSet/>
      <dgm:spPr/>
      <dgm:t>
        <a:bodyPr/>
        <a:lstStyle/>
        <a:p>
          <a:endParaRPr lang="es-ES"/>
        </a:p>
      </dgm:t>
    </dgm:pt>
    <dgm:pt modelId="{C011133F-8854-4AA4-8165-413B9AC235AF}" type="sibTrans" cxnId="{64033687-FF79-4E06-8EAB-0C1B3DCF669F}">
      <dgm:prSet/>
      <dgm:spPr/>
      <dgm:t>
        <a:bodyPr/>
        <a:lstStyle/>
        <a:p>
          <a:endParaRPr lang="es-ES"/>
        </a:p>
      </dgm:t>
    </dgm:pt>
    <dgm:pt modelId="{DE15274D-7EB3-4CF3-931B-A9F160CE082B}">
      <dgm:prSet phldrT="[Texto]"/>
      <dgm:spPr/>
      <dgm:t>
        <a:bodyPr/>
        <a:lstStyle/>
        <a:p>
          <a:r>
            <a:rPr lang="es-ES" smtClean="0"/>
            <a:t>wo/ physical access</a:t>
          </a:r>
          <a:endParaRPr lang="es-ES"/>
        </a:p>
      </dgm:t>
    </dgm:pt>
    <dgm:pt modelId="{553984BA-F4D5-495B-A6CB-E9139986D470}" type="parTrans" cxnId="{4D1C9A33-7890-4C6C-87FB-D862788E00EA}">
      <dgm:prSet/>
      <dgm:spPr/>
      <dgm:t>
        <a:bodyPr/>
        <a:lstStyle/>
        <a:p>
          <a:endParaRPr lang="es-ES"/>
        </a:p>
      </dgm:t>
    </dgm:pt>
    <dgm:pt modelId="{86F25090-AB07-40C1-8AB3-2EB1445C0BBC}" type="sibTrans" cxnId="{4D1C9A33-7890-4C6C-87FB-D862788E00EA}">
      <dgm:prSet/>
      <dgm:spPr/>
      <dgm:t>
        <a:bodyPr/>
        <a:lstStyle/>
        <a:p>
          <a:endParaRPr lang="es-ES"/>
        </a:p>
      </dgm:t>
    </dgm:pt>
    <dgm:pt modelId="{384EC633-16B1-45A2-A4D9-7AF97EE1FE48}">
      <dgm:prSet phldrT="[Texto]"/>
      <dgm:spPr/>
      <dgm:t>
        <a:bodyPr/>
        <a:lstStyle/>
        <a:p>
          <a:r>
            <a:rPr lang="es-ES" smtClean="0"/>
            <a:t>malware</a:t>
          </a:r>
          <a:endParaRPr lang="es-ES"/>
        </a:p>
      </dgm:t>
    </dgm:pt>
    <dgm:pt modelId="{84D5A497-DE0F-4DE3-8E62-23D38E2ED33F}" type="parTrans" cxnId="{FF3A6372-4F64-4219-A829-F29FA8382748}">
      <dgm:prSet/>
      <dgm:spPr/>
      <dgm:t>
        <a:bodyPr/>
        <a:lstStyle/>
        <a:p>
          <a:endParaRPr lang="es-ES"/>
        </a:p>
      </dgm:t>
    </dgm:pt>
    <dgm:pt modelId="{A4D468EE-71D3-4F7D-A199-DF0371DEBB6B}" type="sibTrans" cxnId="{FF3A6372-4F64-4219-A829-F29FA8382748}">
      <dgm:prSet/>
      <dgm:spPr/>
      <dgm:t>
        <a:bodyPr/>
        <a:lstStyle/>
        <a:p>
          <a:endParaRPr lang="es-ES"/>
        </a:p>
      </dgm:t>
    </dgm:pt>
    <dgm:pt modelId="{D874BE10-A7A5-4680-85E9-37345F576C2D}">
      <dgm:prSet phldrT="[Texto]"/>
      <dgm:spPr/>
      <dgm:t>
        <a:bodyPr/>
        <a:lstStyle/>
        <a:p>
          <a:r>
            <a:rPr lang="es-ES" smtClean="0"/>
            <a:t>evil buddy</a:t>
          </a:r>
          <a:endParaRPr lang="es-ES"/>
        </a:p>
      </dgm:t>
    </dgm:pt>
    <dgm:pt modelId="{A5B32E58-5566-444A-B51D-7DDA89567B4A}" type="parTrans" cxnId="{8C7C4978-A842-4D08-9B38-61FD8473285E}">
      <dgm:prSet/>
      <dgm:spPr/>
      <dgm:t>
        <a:bodyPr/>
        <a:lstStyle/>
        <a:p>
          <a:endParaRPr lang="es-ES"/>
        </a:p>
      </dgm:t>
    </dgm:pt>
    <dgm:pt modelId="{5F6A7B0C-43B7-4FE0-94AA-4909F6791839}" type="sibTrans" cxnId="{8C7C4978-A842-4D08-9B38-61FD8473285E}">
      <dgm:prSet/>
      <dgm:spPr/>
      <dgm:t>
        <a:bodyPr/>
        <a:lstStyle/>
        <a:p>
          <a:endParaRPr lang="es-ES"/>
        </a:p>
      </dgm:t>
    </dgm:pt>
    <dgm:pt modelId="{735B9D7D-31C4-4F84-A97D-3B615C3C9780}">
      <dgm:prSet phldrT="[Texto]"/>
      <dgm:spPr/>
      <dgm:t>
        <a:bodyPr/>
        <a:lstStyle/>
        <a:p>
          <a:r>
            <a:rPr lang="es-ES" smtClean="0"/>
            <a:t>vulnerabilities</a:t>
          </a:r>
          <a:endParaRPr lang="es-ES"/>
        </a:p>
      </dgm:t>
    </dgm:pt>
    <dgm:pt modelId="{551AF742-D4E9-47C5-AF19-44DD2AE0A270}" type="parTrans" cxnId="{CFA74ADD-18D3-4F79-B088-2A2E7AB25F2A}">
      <dgm:prSet/>
      <dgm:spPr/>
      <dgm:t>
        <a:bodyPr/>
        <a:lstStyle/>
        <a:p>
          <a:endParaRPr lang="es-ES"/>
        </a:p>
      </dgm:t>
    </dgm:pt>
    <dgm:pt modelId="{D579A44E-A365-466F-8F15-8C87C84A5737}" type="sibTrans" cxnId="{CFA74ADD-18D3-4F79-B088-2A2E7AB25F2A}">
      <dgm:prSet/>
      <dgm:spPr/>
      <dgm:t>
        <a:bodyPr/>
        <a:lstStyle/>
        <a:p>
          <a:endParaRPr lang="es-ES"/>
        </a:p>
      </dgm:t>
    </dgm:pt>
    <dgm:pt modelId="{B98D3583-8F39-431B-92F9-E38209CE162A}" type="pres">
      <dgm:prSet presAssocID="{17379B92-81CA-4FD5-A9D1-D1DFD7CA86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D1B10F5B-D91A-4216-99FB-F938CFCC1FE2}" type="pres">
      <dgm:prSet presAssocID="{AEC58134-86CB-499A-882D-CF8899DB7342}" presName="hierRoot1" presStyleCnt="0"/>
      <dgm:spPr/>
    </dgm:pt>
    <dgm:pt modelId="{EB2B5D44-C023-4398-A618-34BCB0C83947}" type="pres">
      <dgm:prSet presAssocID="{AEC58134-86CB-499A-882D-CF8899DB7342}" presName="composite" presStyleCnt="0"/>
      <dgm:spPr/>
    </dgm:pt>
    <dgm:pt modelId="{2025F45C-0DE2-4F84-9FF9-32C3D7880610}" type="pres">
      <dgm:prSet presAssocID="{AEC58134-86CB-499A-882D-CF8899DB7342}" presName="image" presStyleLbl="node0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D07BDC5-A178-4890-81F4-3A50113C4DAC}" type="pres">
      <dgm:prSet presAssocID="{AEC58134-86CB-499A-882D-CF8899DB7342}" presName="text" presStyleLbl="revTx" presStyleIdx="0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A003B28-D47D-43CD-821D-E64B779DA574}" type="pres">
      <dgm:prSet presAssocID="{AEC58134-86CB-499A-882D-CF8899DB7342}" presName="hierChild2" presStyleCnt="0"/>
      <dgm:spPr/>
    </dgm:pt>
    <dgm:pt modelId="{81D7E0F8-5610-4EF4-903B-C4FA78D654F5}" type="pres">
      <dgm:prSet presAssocID="{41E7E085-0CE4-416E-B338-5F82F63B915C}" presName="Name10" presStyleLbl="parChTrans1D2" presStyleIdx="0" presStyleCnt="2"/>
      <dgm:spPr/>
      <dgm:t>
        <a:bodyPr/>
        <a:lstStyle/>
        <a:p>
          <a:endParaRPr lang="es-ES"/>
        </a:p>
      </dgm:t>
    </dgm:pt>
    <dgm:pt modelId="{B188FF52-773A-43CE-B788-8AEBF4C0163C}" type="pres">
      <dgm:prSet presAssocID="{0BD91F4C-0F47-4695-AB49-4E1DDDC7D33A}" presName="hierRoot2" presStyleCnt="0"/>
      <dgm:spPr/>
    </dgm:pt>
    <dgm:pt modelId="{E6A22ECF-5EB7-43B2-8FE7-B6060B0A102F}" type="pres">
      <dgm:prSet presAssocID="{0BD91F4C-0F47-4695-AB49-4E1DDDC7D33A}" presName="composite2" presStyleCnt="0"/>
      <dgm:spPr/>
    </dgm:pt>
    <dgm:pt modelId="{2C4346D4-DDEF-4076-995F-F636366BE82F}" type="pres">
      <dgm:prSet presAssocID="{0BD91F4C-0F47-4695-AB49-4E1DDDC7D33A}" presName="image2" presStyleLbl="node2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72AE10A-0777-4A16-AC12-03215B315899}" type="pres">
      <dgm:prSet presAssocID="{0BD91F4C-0F47-4695-AB49-4E1DDDC7D33A}" presName="text2" presStyleLbl="revTx" presStyleIdx="1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B01B965-4092-4FAD-970F-64B91E180CC0}" type="pres">
      <dgm:prSet presAssocID="{0BD91F4C-0F47-4695-AB49-4E1DDDC7D33A}" presName="hierChild3" presStyleCnt="0"/>
      <dgm:spPr/>
    </dgm:pt>
    <dgm:pt modelId="{846A8D5F-F839-4B09-876E-F6C167ADF14A}" type="pres">
      <dgm:prSet presAssocID="{F26E0EBD-8318-49F2-AB22-B3784241E9BE}" presName="Name17" presStyleLbl="parChTrans1D3" presStyleIdx="0" presStyleCnt="5"/>
      <dgm:spPr/>
      <dgm:t>
        <a:bodyPr/>
        <a:lstStyle/>
        <a:p>
          <a:endParaRPr lang="es-ES"/>
        </a:p>
      </dgm:t>
    </dgm:pt>
    <dgm:pt modelId="{BAB03F37-1127-4D05-B2B9-4C57003E5A8D}" type="pres">
      <dgm:prSet presAssocID="{6060A23F-71DB-4E7D-9C90-1528D741A9B5}" presName="hierRoot3" presStyleCnt="0"/>
      <dgm:spPr/>
    </dgm:pt>
    <dgm:pt modelId="{D758E886-8A8D-4DDE-A3ED-DD90A34BF7C3}" type="pres">
      <dgm:prSet presAssocID="{6060A23F-71DB-4E7D-9C90-1528D741A9B5}" presName="composite3" presStyleCnt="0"/>
      <dgm:spPr/>
    </dgm:pt>
    <dgm:pt modelId="{423FA8A9-5C32-46C9-A70E-68E805259CCE}" type="pres">
      <dgm:prSet presAssocID="{6060A23F-71DB-4E7D-9C90-1528D741A9B5}" presName="image3" presStyleLbl="node3" presStyleIdx="0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288859A-A829-4CCB-A7B1-5E7F4C617FB0}" type="pres">
      <dgm:prSet presAssocID="{6060A23F-71DB-4E7D-9C90-1528D741A9B5}" presName="text3" presStyleLbl="revTx" presStyleIdx="2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B4CDBA3-BD42-45D3-BB53-48B61ADB9EA3}" type="pres">
      <dgm:prSet presAssocID="{6060A23F-71DB-4E7D-9C90-1528D741A9B5}" presName="hierChild4" presStyleCnt="0"/>
      <dgm:spPr/>
    </dgm:pt>
    <dgm:pt modelId="{B4CCB43D-BD96-44B3-A1CE-70D1C7670C5F}" type="pres">
      <dgm:prSet presAssocID="{EA5CDABA-2CD2-4D97-ABFB-47E887732890}" presName="Name17" presStyleLbl="parChTrans1D3" presStyleIdx="1" presStyleCnt="5"/>
      <dgm:spPr/>
      <dgm:t>
        <a:bodyPr/>
        <a:lstStyle/>
        <a:p>
          <a:endParaRPr lang="es-ES"/>
        </a:p>
      </dgm:t>
    </dgm:pt>
    <dgm:pt modelId="{B22A67DB-0C95-4EB0-9828-2E59400613AC}" type="pres">
      <dgm:prSet presAssocID="{538FA8B7-D829-4387-8C18-0E1378C9DB8D}" presName="hierRoot3" presStyleCnt="0"/>
      <dgm:spPr/>
    </dgm:pt>
    <dgm:pt modelId="{AD5418F9-40B7-4D91-BA63-A63E7005302B}" type="pres">
      <dgm:prSet presAssocID="{538FA8B7-D829-4387-8C18-0E1378C9DB8D}" presName="composite3" presStyleCnt="0"/>
      <dgm:spPr/>
    </dgm:pt>
    <dgm:pt modelId="{39310466-0D91-4B7D-9A20-4F3F5AD652BF}" type="pres">
      <dgm:prSet presAssocID="{538FA8B7-D829-4387-8C18-0E1378C9DB8D}" presName="image3" presStyleLbl="node3" presStyleIdx="1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1DB5634B-0D54-442C-8A66-CF1FEDEE56D0}" type="pres">
      <dgm:prSet presAssocID="{538FA8B7-D829-4387-8C18-0E1378C9DB8D}" presName="text3" presStyleLbl="revTx" presStyleIdx="3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31423C8-6B2B-4364-BC22-219C8A561287}" type="pres">
      <dgm:prSet presAssocID="{538FA8B7-D829-4387-8C18-0E1378C9DB8D}" presName="hierChild4" presStyleCnt="0"/>
      <dgm:spPr/>
    </dgm:pt>
    <dgm:pt modelId="{EC522765-48FA-4CEB-9B2C-4E6DFF9D8457}" type="pres">
      <dgm:prSet presAssocID="{A5B32E58-5566-444A-B51D-7DDA89567B4A}" presName="Name17" presStyleLbl="parChTrans1D3" presStyleIdx="2" presStyleCnt="5"/>
      <dgm:spPr/>
      <dgm:t>
        <a:bodyPr/>
        <a:lstStyle/>
        <a:p>
          <a:endParaRPr lang="es-ES"/>
        </a:p>
      </dgm:t>
    </dgm:pt>
    <dgm:pt modelId="{10265396-7537-4B51-9E64-71DA275AC256}" type="pres">
      <dgm:prSet presAssocID="{D874BE10-A7A5-4680-85E9-37345F576C2D}" presName="hierRoot3" presStyleCnt="0"/>
      <dgm:spPr/>
    </dgm:pt>
    <dgm:pt modelId="{55C6D927-BFF9-4431-A9D7-226F4C04C912}" type="pres">
      <dgm:prSet presAssocID="{D874BE10-A7A5-4680-85E9-37345F576C2D}" presName="composite3" presStyleCnt="0"/>
      <dgm:spPr/>
    </dgm:pt>
    <dgm:pt modelId="{10B6BA03-9D02-4ABF-95A6-5E6FD12F85C8}" type="pres">
      <dgm:prSet presAssocID="{D874BE10-A7A5-4680-85E9-37345F576C2D}" presName="image3" presStyleLbl="node3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102B4-0023-40AA-8A18-869FEDE5A16F}" type="pres">
      <dgm:prSet presAssocID="{D874BE10-A7A5-4680-85E9-37345F576C2D}" presName="text3" presStyleLbl="revTx" presStyleIdx="4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B4C7DB6F-7901-45CE-8565-8445D9C63079}" type="pres">
      <dgm:prSet presAssocID="{D874BE10-A7A5-4680-85E9-37345F576C2D}" presName="hierChild4" presStyleCnt="0"/>
      <dgm:spPr/>
    </dgm:pt>
    <dgm:pt modelId="{C79B513D-2FD0-4C1C-86D4-3ECEC0DA3AB1}" type="pres">
      <dgm:prSet presAssocID="{553984BA-F4D5-495B-A6CB-E9139986D470}" presName="Name10" presStyleLbl="parChTrans1D2" presStyleIdx="1" presStyleCnt="2"/>
      <dgm:spPr/>
      <dgm:t>
        <a:bodyPr/>
        <a:lstStyle/>
        <a:p>
          <a:endParaRPr lang="es-ES"/>
        </a:p>
      </dgm:t>
    </dgm:pt>
    <dgm:pt modelId="{D5958502-3955-4D8B-B41B-9AE18B347696}" type="pres">
      <dgm:prSet presAssocID="{DE15274D-7EB3-4CF3-931B-A9F160CE082B}" presName="hierRoot2" presStyleCnt="0"/>
      <dgm:spPr/>
    </dgm:pt>
    <dgm:pt modelId="{A3C17CAC-FB45-470D-9422-5EE9E08EE6FD}" type="pres">
      <dgm:prSet presAssocID="{DE15274D-7EB3-4CF3-931B-A9F160CE082B}" presName="composite2" presStyleCnt="0"/>
      <dgm:spPr/>
    </dgm:pt>
    <dgm:pt modelId="{53683098-8ACE-4B13-9C39-AF4EE4907A0A}" type="pres">
      <dgm:prSet presAssocID="{DE15274D-7EB3-4CF3-931B-A9F160CE082B}" presName="image2" presStyleLbl="node2" presStyleIdx="1" presStyleCnt="2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C650CB0-1034-44E3-8D1F-47AD40300587}" type="pres">
      <dgm:prSet presAssocID="{DE15274D-7EB3-4CF3-931B-A9F160CE082B}" presName="text2" presStyleLbl="revTx" presStyleIdx="5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D87D214-767C-431C-B842-4F6BC4C2D1ED}" type="pres">
      <dgm:prSet presAssocID="{DE15274D-7EB3-4CF3-931B-A9F160CE082B}" presName="hierChild3" presStyleCnt="0"/>
      <dgm:spPr/>
    </dgm:pt>
    <dgm:pt modelId="{948A35CC-7D27-43A0-9879-88BEAAFE4E3A}" type="pres">
      <dgm:prSet presAssocID="{84D5A497-DE0F-4DE3-8E62-23D38E2ED33F}" presName="Name17" presStyleLbl="parChTrans1D3" presStyleIdx="3" presStyleCnt="5"/>
      <dgm:spPr/>
      <dgm:t>
        <a:bodyPr/>
        <a:lstStyle/>
        <a:p>
          <a:endParaRPr lang="es-ES"/>
        </a:p>
      </dgm:t>
    </dgm:pt>
    <dgm:pt modelId="{B9FF0B3F-9E36-4331-B371-5A63464E3A6C}" type="pres">
      <dgm:prSet presAssocID="{384EC633-16B1-45A2-A4D9-7AF97EE1FE48}" presName="hierRoot3" presStyleCnt="0"/>
      <dgm:spPr/>
    </dgm:pt>
    <dgm:pt modelId="{464FA9FE-34FA-443C-8EF8-DDF798112C1A}" type="pres">
      <dgm:prSet presAssocID="{384EC633-16B1-45A2-A4D9-7AF97EE1FE48}" presName="composite3" presStyleCnt="0"/>
      <dgm:spPr/>
    </dgm:pt>
    <dgm:pt modelId="{7C8B0325-6045-4AA6-BBB5-D15DD989CE9B}" type="pres">
      <dgm:prSet presAssocID="{384EC633-16B1-45A2-A4D9-7AF97EE1FE48}" presName="image3" presStyleLbl="node3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026F2FD-2D75-4A92-BFDA-940E202E87C3}" type="pres">
      <dgm:prSet presAssocID="{384EC633-16B1-45A2-A4D9-7AF97EE1FE48}" presName="text3" presStyleLbl="revTx" presStyleIdx="6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6CABD78-A46E-4367-9546-8109BE8208F4}" type="pres">
      <dgm:prSet presAssocID="{384EC633-16B1-45A2-A4D9-7AF97EE1FE48}" presName="hierChild4" presStyleCnt="0"/>
      <dgm:spPr/>
    </dgm:pt>
    <dgm:pt modelId="{5972ACD0-3A54-4737-9C72-F8ACED7A3505}" type="pres">
      <dgm:prSet presAssocID="{551AF742-D4E9-47C5-AF19-44DD2AE0A270}" presName="Name17" presStyleLbl="parChTrans1D3" presStyleIdx="4" presStyleCnt="5"/>
      <dgm:spPr/>
      <dgm:t>
        <a:bodyPr/>
        <a:lstStyle/>
        <a:p>
          <a:endParaRPr lang="es-ES"/>
        </a:p>
      </dgm:t>
    </dgm:pt>
    <dgm:pt modelId="{B6529BF3-7925-44DF-83D5-279A92E47D8E}" type="pres">
      <dgm:prSet presAssocID="{735B9D7D-31C4-4F84-A97D-3B615C3C9780}" presName="hierRoot3" presStyleCnt="0"/>
      <dgm:spPr/>
    </dgm:pt>
    <dgm:pt modelId="{D0AE99E4-1416-44A7-8473-C08E2B910B3F}" type="pres">
      <dgm:prSet presAssocID="{735B9D7D-31C4-4F84-A97D-3B615C3C9780}" presName="composite3" presStyleCnt="0"/>
      <dgm:spPr/>
    </dgm:pt>
    <dgm:pt modelId="{B61E1E85-5623-4498-81F2-C2F4BDCA3C6D}" type="pres">
      <dgm:prSet presAssocID="{735B9D7D-31C4-4F84-A97D-3B615C3C9780}" presName="image3" presStyleLbl="node3" presStyleIdx="4" presStyleCnt="5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D4F31D7C-17A2-4052-8669-A56E2EFA83BE}" type="pres">
      <dgm:prSet presAssocID="{735B9D7D-31C4-4F84-A97D-3B615C3C9780}" presName="text3" presStyleLbl="revTx" presStyleIdx="7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CA9D3C83-0C75-4250-AE6E-F2FA4B2D0926}" type="pres">
      <dgm:prSet presAssocID="{735B9D7D-31C4-4F84-A97D-3B615C3C9780}" presName="hierChild4" presStyleCnt="0"/>
      <dgm:spPr/>
    </dgm:pt>
  </dgm:ptLst>
  <dgm:cxnLst>
    <dgm:cxn modelId="{EBC6A4BF-549B-4496-A705-4FB86D265181}" type="presOf" srcId="{A5B32E58-5566-444A-B51D-7DDA89567B4A}" destId="{EC522765-48FA-4CEB-9B2C-4E6DFF9D8457}" srcOrd="0" destOrd="0" presId="urn:microsoft.com/office/officeart/2009/layout/CirclePictureHierarchy"/>
    <dgm:cxn modelId="{64033687-FF79-4E06-8EAB-0C1B3DCF669F}" srcId="{0BD91F4C-0F47-4695-AB49-4E1DDDC7D33A}" destId="{538FA8B7-D829-4387-8C18-0E1378C9DB8D}" srcOrd="1" destOrd="0" parTransId="{EA5CDABA-2CD2-4D97-ABFB-47E887732890}" sibTransId="{C011133F-8854-4AA4-8165-413B9AC235AF}"/>
    <dgm:cxn modelId="{551AAF53-03B0-47A0-A33E-8F7FDA8F6E4F}" type="presOf" srcId="{41E7E085-0CE4-416E-B338-5F82F63B915C}" destId="{81D7E0F8-5610-4EF4-903B-C4FA78D654F5}" srcOrd="0" destOrd="0" presId="urn:microsoft.com/office/officeart/2009/layout/CirclePictureHierarchy"/>
    <dgm:cxn modelId="{7B10F53B-9D1A-46A4-91C5-08BED1519699}" type="presOf" srcId="{553984BA-F4D5-495B-A6CB-E9139986D470}" destId="{C79B513D-2FD0-4C1C-86D4-3ECEC0DA3AB1}" srcOrd="0" destOrd="0" presId="urn:microsoft.com/office/officeart/2009/layout/CirclePictureHierarchy"/>
    <dgm:cxn modelId="{6803D51A-D18D-425E-9D0E-50110DF36568}" type="presOf" srcId="{84D5A497-DE0F-4DE3-8E62-23D38E2ED33F}" destId="{948A35CC-7D27-43A0-9879-88BEAAFE4E3A}" srcOrd="0" destOrd="0" presId="urn:microsoft.com/office/officeart/2009/layout/CirclePictureHierarchy"/>
    <dgm:cxn modelId="{CD73F0B8-59EF-4461-B1DA-81A7D01EE524}" type="presOf" srcId="{AEC58134-86CB-499A-882D-CF8899DB7342}" destId="{3D07BDC5-A178-4890-81F4-3A50113C4DAC}" srcOrd="0" destOrd="0" presId="urn:microsoft.com/office/officeart/2009/layout/CirclePictureHierarchy"/>
    <dgm:cxn modelId="{C12F811E-9D2A-4CC7-829B-F8B1309DDBF1}" type="presOf" srcId="{EA5CDABA-2CD2-4D97-ABFB-47E887732890}" destId="{B4CCB43D-BD96-44B3-A1CE-70D1C7670C5F}" srcOrd="0" destOrd="0" presId="urn:microsoft.com/office/officeart/2009/layout/CirclePictureHierarchy"/>
    <dgm:cxn modelId="{EFE151B6-96D2-4088-9615-DCE55F84DFD2}" type="presOf" srcId="{551AF742-D4E9-47C5-AF19-44DD2AE0A270}" destId="{5972ACD0-3A54-4737-9C72-F8ACED7A3505}" srcOrd="0" destOrd="0" presId="urn:microsoft.com/office/officeart/2009/layout/CirclePictureHierarchy"/>
    <dgm:cxn modelId="{23CC8CB2-E859-4C23-BDBD-B8FEA178530C}" type="presOf" srcId="{0BD91F4C-0F47-4695-AB49-4E1DDDC7D33A}" destId="{472AE10A-0777-4A16-AC12-03215B315899}" srcOrd="0" destOrd="0" presId="urn:microsoft.com/office/officeart/2009/layout/CirclePictureHierarchy"/>
    <dgm:cxn modelId="{66466FAD-7247-4C16-B8B8-42DCDD93CF41}" type="presOf" srcId="{F26E0EBD-8318-49F2-AB22-B3784241E9BE}" destId="{846A8D5F-F839-4B09-876E-F6C167ADF14A}" srcOrd="0" destOrd="0" presId="urn:microsoft.com/office/officeart/2009/layout/CirclePictureHierarchy"/>
    <dgm:cxn modelId="{4D1C9A33-7890-4C6C-87FB-D862788E00EA}" srcId="{AEC58134-86CB-499A-882D-CF8899DB7342}" destId="{DE15274D-7EB3-4CF3-931B-A9F160CE082B}" srcOrd="1" destOrd="0" parTransId="{553984BA-F4D5-495B-A6CB-E9139986D470}" sibTransId="{86F25090-AB07-40C1-8AB3-2EB1445C0BBC}"/>
    <dgm:cxn modelId="{111A64FB-6611-4935-B072-151720211A30}" type="presOf" srcId="{538FA8B7-D829-4387-8C18-0E1378C9DB8D}" destId="{1DB5634B-0D54-442C-8A66-CF1FEDEE56D0}" srcOrd="0" destOrd="0" presId="urn:microsoft.com/office/officeart/2009/layout/CirclePictureHierarchy"/>
    <dgm:cxn modelId="{0AE8401E-1DEE-4C35-A558-075A7D4F38F5}" type="presOf" srcId="{DE15274D-7EB3-4CF3-931B-A9F160CE082B}" destId="{AC650CB0-1034-44E3-8D1F-47AD40300587}" srcOrd="0" destOrd="0" presId="urn:microsoft.com/office/officeart/2009/layout/CirclePictureHierarchy"/>
    <dgm:cxn modelId="{65C47830-F777-45D0-9F1F-29F90FD66C5D}" type="presOf" srcId="{735B9D7D-31C4-4F84-A97D-3B615C3C9780}" destId="{D4F31D7C-17A2-4052-8669-A56E2EFA83BE}" srcOrd="0" destOrd="0" presId="urn:microsoft.com/office/officeart/2009/layout/CirclePictureHierarchy"/>
    <dgm:cxn modelId="{C59333CD-B4A7-4470-8D3F-6BBE0580FD3B}" srcId="{0BD91F4C-0F47-4695-AB49-4E1DDDC7D33A}" destId="{6060A23F-71DB-4E7D-9C90-1528D741A9B5}" srcOrd="0" destOrd="0" parTransId="{F26E0EBD-8318-49F2-AB22-B3784241E9BE}" sibTransId="{5C39288D-5F4C-432A-838F-77085DB0D48E}"/>
    <dgm:cxn modelId="{CFA74ADD-18D3-4F79-B088-2A2E7AB25F2A}" srcId="{DE15274D-7EB3-4CF3-931B-A9F160CE082B}" destId="{735B9D7D-31C4-4F84-A97D-3B615C3C9780}" srcOrd="1" destOrd="0" parTransId="{551AF742-D4E9-47C5-AF19-44DD2AE0A270}" sibTransId="{D579A44E-A365-466F-8F15-8C87C84A5737}"/>
    <dgm:cxn modelId="{13460395-B431-41C5-9C39-A6FF4EBA6ACB}" type="presOf" srcId="{17379B92-81CA-4FD5-A9D1-D1DFD7CA867C}" destId="{B98D3583-8F39-431B-92F9-E38209CE162A}" srcOrd="0" destOrd="0" presId="urn:microsoft.com/office/officeart/2009/layout/CirclePictureHierarchy"/>
    <dgm:cxn modelId="{966975C2-43C9-412D-8FB3-59E205EDABBB}" type="presOf" srcId="{D874BE10-A7A5-4680-85E9-37345F576C2D}" destId="{D67102B4-0023-40AA-8A18-869FEDE5A16F}" srcOrd="0" destOrd="0" presId="urn:microsoft.com/office/officeart/2009/layout/CirclePictureHierarchy"/>
    <dgm:cxn modelId="{8C7C4978-A842-4D08-9B38-61FD8473285E}" srcId="{0BD91F4C-0F47-4695-AB49-4E1DDDC7D33A}" destId="{D874BE10-A7A5-4680-85E9-37345F576C2D}" srcOrd="2" destOrd="0" parTransId="{A5B32E58-5566-444A-B51D-7DDA89567B4A}" sibTransId="{5F6A7B0C-43B7-4FE0-94AA-4909F6791839}"/>
    <dgm:cxn modelId="{A1CD8046-FDD2-41ED-8D1C-84B70479840D}" type="presOf" srcId="{384EC633-16B1-45A2-A4D9-7AF97EE1FE48}" destId="{0026F2FD-2D75-4A92-BFDA-940E202E87C3}" srcOrd="0" destOrd="0" presId="urn:microsoft.com/office/officeart/2009/layout/CirclePictureHierarchy"/>
    <dgm:cxn modelId="{16D64E08-890D-4DFA-8074-59522F630825}" srcId="{17379B92-81CA-4FD5-A9D1-D1DFD7CA867C}" destId="{AEC58134-86CB-499A-882D-CF8899DB7342}" srcOrd="0" destOrd="0" parTransId="{8A1F3705-35E1-4AE8-AC78-479120E1C04E}" sibTransId="{861A60F9-F80E-4520-858D-E65F4AA02160}"/>
    <dgm:cxn modelId="{50AC83D5-6063-4FC3-811B-1BA4E2166850}" type="presOf" srcId="{6060A23F-71DB-4E7D-9C90-1528D741A9B5}" destId="{4288859A-A829-4CCB-A7B1-5E7F4C617FB0}" srcOrd="0" destOrd="0" presId="urn:microsoft.com/office/officeart/2009/layout/CirclePictureHierarchy"/>
    <dgm:cxn modelId="{DA0936B9-744C-4D4E-A663-59E8115E578D}" srcId="{AEC58134-86CB-499A-882D-CF8899DB7342}" destId="{0BD91F4C-0F47-4695-AB49-4E1DDDC7D33A}" srcOrd="0" destOrd="0" parTransId="{41E7E085-0CE4-416E-B338-5F82F63B915C}" sibTransId="{DA018638-A345-40B6-A108-1CD49CEAA463}"/>
    <dgm:cxn modelId="{FF3A6372-4F64-4219-A829-F29FA8382748}" srcId="{DE15274D-7EB3-4CF3-931B-A9F160CE082B}" destId="{384EC633-16B1-45A2-A4D9-7AF97EE1FE48}" srcOrd="0" destOrd="0" parTransId="{84D5A497-DE0F-4DE3-8E62-23D38E2ED33F}" sibTransId="{A4D468EE-71D3-4F7D-A199-DF0371DEBB6B}"/>
    <dgm:cxn modelId="{E89865FA-BC8C-47CB-B3FC-667A37653849}" type="presParOf" srcId="{B98D3583-8F39-431B-92F9-E38209CE162A}" destId="{D1B10F5B-D91A-4216-99FB-F938CFCC1FE2}" srcOrd="0" destOrd="0" presId="urn:microsoft.com/office/officeart/2009/layout/CirclePictureHierarchy"/>
    <dgm:cxn modelId="{0C7C1D31-75B7-4F84-AEF7-DA899BC56588}" type="presParOf" srcId="{D1B10F5B-D91A-4216-99FB-F938CFCC1FE2}" destId="{EB2B5D44-C023-4398-A618-34BCB0C83947}" srcOrd="0" destOrd="0" presId="urn:microsoft.com/office/officeart/2009/layout/CirclePictureHierarchy"/>
    <dgm:cxn modelId="{5630CFCD-7DF7-4C02-A8FA-EF53C948D5AA}" type="presParOf" srcId="{EB2B5D44-C023-4398-A618-34BCB0C83947}" destId="{2025F45C-0DE2-4F84-9FF9-32C3D7880610}" srcOrd="0" destOrd="0" presId="urn:microsoft.com/office/officeart/2009/layout/CirclePictureHierarchy"/>
    <dgm:cxn modelId="{18265481-ECE4-40EB-A647-0CC8654E760B}" type="presParOf" srcId="{EB2B5D44-C023-4398-A618-34BCB0C83947}" destId="{3D07BDC5-A178-4890-81F4-3A50113C4DAC}" srcOrd="1" destOrd="0" presId="urn:microsoft.com/office/officeart/2009/layout/CirclePictureHierarchy"/>
    <dgm:cxn modelId="{F0B889FF-2120-4AC5-995C-DBF6F604720C}" type="presParOf" srcId="{D1B10F5B-D91A-4216-99FB-F938CFCC1FE2}" destId="{8A003B28-D47D-43CD-821D-E64B779DA574}" srcOrd="1" destOrd="0" presId="urn:microsoft.com/office/officeart/2009/layout/CirclePictureHierarchy"/>
    <dgm:cxn modelId="{93EC5D6F-3BFC-4314-B0CA-13295C8D3015}" type="presParOf" srcId="{8A003B28-D47D-43CD-821D-E64B779DA574}" destId="{81D7E0F8-5610-4EF4-903B-C4FA78D654F5}" srcOrd="0" destOrd="0" presId="urn:microsoft.com/office/officeart/2009/layout/CirclePictureHierarchy"/>
    <dgm:cxn modelId="{1559D3F8-B707-420D-8517-B54CA984A8EA}" type="presParOf" srcId="{8A003B28-D47D-43CD-821D-E64B779DA574}" destId="{B188FF52-773A-43CE-B788-8AEBF4C0163C}" srcOrd="1" destOrd="0" presId="urn:microsoft.com/office/officeart/2009/layout/CirclePictureHierarchy"/>
    <dgm:cxn modelId="{7EEA3E4E-AEF2-4AD7-A583-31B8ABD34DB3}" type="presParOf" srcId="{B188FF52-773A-43CE-B788-8AEBF4C0163C}" destId="{E6A22ECF-5EB7-43B2-8FE7-B6060B0A102F}" srcOrd="0" destOrd="0" presId="urn:microsoft.com/office/officeart/2009/layout/CirclePictureHierarchy"/>
    <dgm:cxn modelId="{2427B906-D709-4291-9CB4-8CA883B9290F}" type="presParOf" srcId="{E6A22ECF-5EB7-43B2-8FE7-B6060B0A102F}" destId="{2C4346D4-DDEF-4076-995F-F636366BE82F}" srcOrd="0" destOrd="0" presId="urn:microsoft.com/office/officeart/2009/layout/CirclePictureHierarchy"/>
    <dgm:cxn modelId="{C6A0AA1E-9C59-4346-94DA-98334601FC0C}" type="presParOf" srcId="{E6A22ECF-5EB7-43B2-8FE7-B6060B0A102F}" destId="{472AE10A-0777-4A16-AC12-03215B315899}" srcOrd="1" destOrd="0" presId="urn:microsoft.com/office/officeart/2009/layout/CirclePictureHierarchy"/>
    <dgm:cxn modelId="{8A8018C4-5132-4302-8643-D735C1C4CE6F}" type="presParOf" srcId="{B188FF52-773A-43CE-B788-8AEBF4C0163C}" destId="{2B01B965-4092-4FAD-970F-64B91E180CC0}" srcOrd="1" destOrd="0" presId="urn:microsoft.com/office/officeart/2009/layout/CirclePictureHierarchy"/>
    <dgm:cxn modelId="{C4BEAB37-D232-436B-94E9-22BD6E3C6F4B}" type="presParOf" srcId="{2B01B965-4092-4FAD-970F-64B91E180CC0}" destId="{846A8D5F-F839-4B09-876E-F6C167ADF14A}" srcOrd="0" destOrd="0" presId="urn:microsoft.com/office/officeart/2009/layout/CirclePictureHierarchy"/>
    <dgm:cxn modelId="{25AE46D8-5AAD-4653-BCC0-474EBA26454C}" type="presParOf" srcId="{2B01B965-4092-4FAD-970F-64B91E180CC0}" destId="{BAB03F37-1127-4D05-B2B9-4C57003E5A8D}" srcOrd="1" destOrd="0" presId="urn:microsoft.com/office/officeart/2009/layout/CirclePictureHierarchy"/>
    <dgm:cxn modelId="{39CA7919-97D7-4742-9E8B-EE8F6F949D8B}" type="presParOf" srcId="{BAB03F37-1127-4D05-B2B9-4C57003E5A8D}" destId="{D758E886-8A8D-4DDE-A3ED-DD90A34BF7C3}" srcOrd="0" destOrd="0" presId="urn:microsoft.com/office/officeart/2009/layout/CirclePictureHierarchy"/>
    <dgm:cxn modelId="{7CCBB52A-5F3B-46AC-9646-0ADD7B964E4E}" type="presParOf" srcId="{D758E886-8A8D-4DDE-A3ED-DD90A34BF7C3}" destId="{423FA8A9-5C32-46C9-A70E-68E805259CCE}" srcOrd="0" destOrd="0" presId="urn:microsoft.com/office/officeart/2009/layout/CirclePictureHierarchy"/>
    <dgm:cxn modelId="{FFFD33D7-2656-4995-9E2B-59AA9C3A3B11}" type="presParOf" srcId="{D758E886-8A8D-4DDE-A3ED-DD90A34BF7C3}" destId="{4288859A-A829-4CCB-A7B1-5E7F4C617FB0}" srcOrd="1" destOrd="0" presId="urn:microsoft.com/office/officeart/2009/layout/CirclePictureHierarchy"/>
    <dgm:cxn modelId="{234A3E74-04A3-4C72-8EE4-B30496B6ACB8}" type="presParOf" srcId="{BAB03F37-1127-4D05-B2B9-4C57003E5A8D}" destId="{5B4CDBA3-BD42-45D3-BB53-48B61ADB9EA3}" srcOrd="1" destOrd="0" presId="urn:microsoft.com/office/officeart/2009/layout/CirclePictureHierarchy"/>
    <dgm:cxn modelId="{B4BCE007-4DAA-4AED-9708-90768667F4DE}" type="presParOf" srcId="{2B01B965-4092-4FAD-970F-64B91E180CC0}" destId="{B4CCB43D-BD96-44B3-A1CE-70D1C7670C5F}" srcOrd="2" destOrd="0" presId="urn:microsoft.com/office/officeart/2009/layout/CirclePictureHierarchy"/>
    <dgm:cxn modelId="{A2ECF01E-3D58-4512-8558-93488CB0AE73}" type="presParOf" srcId="{2B01B965-4092-4FAD-970F-64B91E180CC0}" destId="{B22A67DB-0C95-4EB0-9828-2E59400613AC}" srcOrd="3" destOrd="0" presId="urn:microsoft.com/office/officeart/2009/layout/CirclePictureHierarchy"/>
    <dgm:cxn modelId="{58DB2625-6E51-4458-9478-C8AF7F871F4C}" type="presParOf" srcId="{B22A67DB-0C95-4EB0-9828-2E59400613AC}" destId="{AD5418F9-40B7-4D91-BA63-A63E7005302B}" srcOrd="0" destOrd="0" presId="urn:microsoft.com/office/officeart/2009/layout/CirclePictureHierarchy"/>
    <dgm:cxn modelId="{D4ABB011-49F9-4E14-84E9-D4C297B48BE6}" type="presParOf" srcId="{AD5418F9-40B7-4D91-BA63-A63E7005302B}" destId="{39310466-0D91-4B7D-9A20-4F3F5AD652BF}" srcOrd="0" destOrd="0" presId="urn:microsoft.com/office/officeart/2009/layout/CirclePictureHierarchy"/>
    <dgm:cxn modelId="{D73E24D3-E436-452D-9270-B14D496C93C6}" type="presParOf" srcId="{AD5418F9-40B7-4D91-BA63-A63E7005302B}" destId="{1DB5634B-0D54-442C-8A66-CF1FEDEE56D0}" srcOrd="1" destOrd="0" presId="urn:microsoft.com/office/officeart/2009/layout/CirclePictureHierarchy"/>
    <dgm:cxn modelId="{BA269588-3B39-4286-B8AF-77198C95EE87}" type="presParOf" srcId="{B22A67DB-0C95-4EB0-9828-2E59400613AC}" destId="{431423C8-6B2B-4364-BC22-219C8A561287}" srcOrd="1" destOrd="0" presId="urn:microsoft.com/office/officeart/2009/layout/CirclePictureHierarchy"/>
    <dgm:cxn modelId="{641DC1CB-5127-44C2-8F75-F2AD2087DED6}" type="presParOf" srcId="{2B01B965-4092-4FAD-970F-64B91E180CC0}" destId="{EC522765-48FA-4CEB-9B2C-4E6DFF9D8457}" srcOrd="4" destOrd="0" presId="urn:microsoft.com/office/officeart/2009/layout/CirclePictureHierarchy"/>
    <dgm:cxn modelId="{0AC38B3B-5160-4567-8CC8-15D2B85B1D11}" type="presParOf" srcId="{2B01B965-4092-4FAD-970F-64B91E180CC0}" destId="{10265396-7537-4B51-9E64-71DA275AC256}" srcOrd="5" destOrd="0" presId="urn:microsoft.com/office/officeart/2009/layout/CirclePictureHierarchy"/>
    <dgm:cxn modelId="{E71A498D-9B97-42E1-B758-4C4C3806EE50}" type="presParOf" srcId="{10265396-7537-4B51-9E64-71DA275AC256}" destId="{55C6D927-BFF9-4431-A9D7-226F4C04C912}" srcOrd="0" destOrd="0" presId="urn:microsoft.com/office/officeart/2009/layout/CirclePictureHierarchy"/>
    <dgm:cxn modelId="{078EE423-E803-4D00-861D-E5698861F22B}" type="presParOf" srcId="{55C6D927-BFF9-4431-A9D7-226F4C04C912}" destId="{10B6BA03-9D02-4ABF-95A6-5E6FD12F85C8}" srcOrd="0" destOrd="0" presId="urn:microsoft.com/office/officeart/2009/layout/CirclePictureHierarchy"/>
    <dgm:cxn modelId="{D1423733-1E32-4A86-ACF1-EE625CF6D0E8}" type="presParOf" srcId="{55C6D927-BFF9-4431-A9D7-226F4C04C912}" destId="{D67102B4-0023-40AA-8A18-869FEDE5A16F}" srcOrd="1" destOrd="0" presId="urn:microsoft.com/office/officeart/2009/layout/CirclePictureHierarchy"/>
    <dgm:cxn modelId="{58CA9B41-7AE8-4D36-9D29-4222E5C4E55B}" type="presParOf" srcId="{10265396-7537-4B51-9E64-71DA275AC256}" destId="{B4C7DB6F-7901-45CE-8565-8445D9C63079}" srcOrd="1" destOrd="0" presId="urn:microsoft.com/office/officeart/2009/layout/CirclePictureHierarchy"/>
    <dgm:cxn modelId="{CD497335-D4A1-4B7F-AE67-09D798D3AE48}" type="presParOf" srcId="{8A003B28-D47D-43CD-821D-E64B779DA574}" destId="{C79B513D-2FD0-4C1C-86D4-3ECEC0DA3AB1}" srcOrd="2" destOrd="0" presId="urn:microsoft.com/office/officeart/2009/layout/CirclePictureHierarchy"/>
    <dgm:cxn modelId="{FC1B7CB7-2E72-48D9-8A2D-58A0500BD7EE}" type="presParOf" srcId="{8A003B28-D47D-43CD-821D-E64B779DA574}" destId="{D5958502-3955-4D8B-B41B-9AE18B347696}" srcOrd="3" destOrd="0" presId="urn:microsoft.com/office/officeart/2009/layout/CirclePictureHierarchy"/>
    <dgm:cxn modelId="{77431509-C75D-40B8-BE6D-1C139D71462A}" type="presParOf" srcId="{D5958502-3955-4D8B-B41B-9AE18B347696}" destId="{A3C17CAC-FB45-470D-9422-5EE9E08EE6FD}" srcOrd="0" destOrd="0" presId="urn:microsoft.com/office/officeart/2009/layout/CirclePictureHierarchy"/>
    <dgm:cxn modelId="{CB32C89B-DC2A-4729-99AD-03E5456CEA07}" type="presParOf" srcId="{A3C17CAC-FB45-470D-9422-5EE9E08EE6FD}" destId="{53683098-8ACE-4B13-9C39-AF4EE4907A0A}" srcOrd="0" destOrd="0" presId="urn:microsoft.com/office/officeart/2009/layout/CirclePictureHierarchy"/>
    <dgm:cxn modelId="{B8AF7DA3-1F66-4BE2-8294-FEFF291DDAFA}" type="presParOf" srcId="{A3C17CAC-FB45-470D-9422-5EE9E08EE6FD}" destId="{AC650CB0-1034-44E3-8D1F-47AD40300587}" srcOrd="1" destOrd="0" presId="urn:microsoft.com/office/officeart/2009/layout/CirclePictureHierarchy"/>
    <dgm:cxn modelId="{D0AAD549-5693-48C6-B717-2D93F63C359A}" type="presParOf" srcId="{D5958502-3955-4D8B-B41B-9AE18B347696}" destId="{0D87D214-767C-431C-B842-4F6BC4C2D1ED}" srcOrd="1" destOrd="0" presId="urn:microsoft.com/office/officeart/2009/layout/CirclePictureHierarchy"/>
    <dgm:cxn modelId="{96588068-67AD-4B0B-A764-6EFFBCDDE79D}" type="presParOf" srcId="{0D87D214-767C-431C-B842-4F6BC4C2D1ED}" destId="{948A35CC-7D27-43A0-9879-88BEAAFE4E3A}" srcOrd="0" destOrd="0" presId="urn:microsoft.com/office/officeart/2009/layout/CirclePictureHierarchy"/>
    <dgm:cxn modelId="{DA1A06BD-E311-4294-8C58-E37A1AA92AA3}" type="presParOf" srcId="{0D87D214-767C-431C-B842-4F6BC4C2D1ED}" destId="{B9FF0B3F-9E36-4331-B371-5A63464E3A6C}" srcOrd="1" destOrd="0" presId="urn:microsoft.com/office/officeart/2009/layout/CirclePictureHierarchy"/>
    <dgm:cxn modelId="{88AD8411-98C7-42D6-963E-334F3D7B2AC1}" type="presParOf" srcId="{B9FF0B3F-9E36-4331-B371-5A63464E3A6C}" destId="{464FA9FE-34FA-443C-8EF8-DDF798112C1A}" srcOrd="0" destOrd="0" presId="urn:microsoft.com/office/officeart/2009/layout/CirclePictureHierarchy"/>
    <dgm:cxn modelId="{0B2B67D7-7A3D-45E2-92DF-0A80A0AAE352}" type="presParOf" srcId="{464FA9FE-34FA-443C-8EF8-DDF798112C1A}" destId="{7C8B0325-6045-4AA6-BBB5-D15DD989CE9B}" srcOrd="0" destOrd="0" presId="urn:microsoft.com/office/officeart/2009/layout/CirclePictureHierarchy"/>
    <dgm:cxn modelId="{A57A68D3-E042-4D05-BA99-BBF119F3AD9F}" type="presParOf" srcId="{464FA9FE-34FA-443C-8EF8-DDF798112C1A}" destId="{0026F2FD-2D75-4A92-BFDA-940E202E87C3}" srcOrd="1" destOrd="0" presId="urn:microsoft.com/office/officeart/2009/layout/CirclePictureHierarchy"/>
    <dgm:cxn modelId="{A2906E9F-FA05-4760-9DCC-8E69463F13F0}" type="presParOf" srcId="{B9FF0B3F-9E36-4331-B371-5A63464E3A6C}" destId="{06CABD78-A46E-4367-9546-8109BE8208F4}" srcOrd="1" destOrd="0" presId="urn:microsoft.com/office/officeart/2009/layout/CirclePictureHierarchy"/>
    <dgm:cxn modelId="{487E6C1A-EDB3-4BEE-BADA-78EA8BF38072}" type="presParOf" srcId="{0D87D214-767C-431C-B842-4F6BC4C2D1ED}" destId="{5972ACD0-3A54-4737-9C72-F8ACED7A3505}" srcOrd="2" destOrd="0" presId="urn:microsoft.com/office/officeart/2009/layout/CirclePictureHierarchy"/>
    <dgm:cxn modelId="{C0979244-FC33-43DD-9FB9-774DA46F69A6}" type="presParOf" srcId="{0D87D214-767C-431C-B842-4F6BC4C2D1ED}" destId="{B6529BF3-7925-44DF-83D5-279A92E47D8E}" srcOrd="3" destOrd="0" presId="urn:microsoft.com/office/officeart/2009/layout/CirclePictureHierarchy"/>
    <dgm:cxn modelId="{2E114B17-9CC9-4F20-A159-AC76F2405316}" type="presParOf" srcId="{B6529BF3-7925-44DF-83D5-279A92E47D8E}" destId="{D0AE99E4-1416-44A7-8473-C08E2B910B3F}" srcOrd="0" destOrd="0" presId="urn:microsoft.com/office/officeart/2009/layout/CirclePictureHierarchy"/>
    <dgm:cxn modelId="{8E6838AC-0DE3-47C7-852B-19D1958763BA}" type="presParOf" srcId="{D0AE99E4-1416-44A7-8473-C08E2B910B3F}" destId="{B61E1E85-5623-4498-81F2-C2F4BDCA3C6D}" srcOrd="0" destOrd="0" presId="urn:microsoft.com/office/officeart/2009/layout/CirclePictureHierarchy"/>
    <dgm:cxn modelId="{9F1A8924-69EC-46E5-A62A-F07B0393C48C}" type="presParOf" srcId="{D0AE99E4-1416-44A7-8473-C08E2B910B3F}" destId="{D4F31D7C-17A2-4052-8669-A56E2EFA83BE}" srcOrd="1" destOrd="0" presId="urn:microsoft.com/office/officeart/2009/layout/CirclePictureHierarchy"/>
    <dgm:cxn modelId="{72C34F3A-6EB7-422F-9B64-13C87AED191B}" type="presParOf" srcId="{B6529BF3-7925-44DF-83D5-279A92E47D8E}" destId="{CA9D3C83-0C75-4250-AE6E-F2FA4B2D0926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03BE2B3-15F9-4CD2-BD2E-8C229F1CC854}" type="doc">
      <dgm:prSet loTypeId="urn:microsoft.com/office/officeart/2008/layout/HorizontalMultiLevelHierarchy" loCatId="hierarchy" qsTypeId="urn:microsoft.com/office/officeart/2005/8/quickstyle/3d1" qsCatId="3D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A791C515-979D-443C-9119-A97CCE445EF7}">
      <dgm:prSet phldrT="[Texto]" custT="1"/>
      <dgm:spPr/>
      <dgm:t>
        <a:bodyPr vert="vert"/>
        <a:lstStyle/>
        <a:p>
          <a:r>
            <a:rPr lang="es-ES" sz="2400" smtClean="0">
              <a:solidFill>
                <a:schemeClr val="accent3">
                  <a:lumMod val="60000"/>
                  <a:lumOff val="40000"/>
                </a:schemeClr>
              </a:solidFill>
            </a:rPr>
            <a:t>/</a:t>
          </a:r>
          <a:endParaRPr lang="es-ES" sz="4800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B9E8CE45-8257-4960-8EFD-B8C3FF586E3A}" type="parTrans" cxnId="{155D875F-430C-4162-8684-7B79B899E944}">
      <dgm:prSet/>
      <dgm:spPr/>
      <dgm:t>
        <a:bodyPr/>
        <a:lstStyle/>
        <a:p>
          <a:endParaRPr lang="es-ES"/>
        </a:p>
      </dgm:t>
    </dgm:pt>
    <dgm:pt modelId="{6AE161AD-1678-4DCF-879D-87EA0F43E68D}" type="sibTrans" cxnId="{155D875F-430C-4162-8684-7B79B899E944}">
      <dgm:prSet/>
      <dgm:spPr/>
      <dgm:t>
        <a:bodyPr/>
        <a:lstStyle/>
        <a:p>
          <a:endParaRPr lang="es-ES"/>
        </a:p>
      </dgm:t>
    </dgm:pt>
    <dgm:pt modelId="{7227C306-9BCC-42B0-9106-58AA58581906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bin</a:t>
          </a:r>
          <a:endParaRPr lang="es-ES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AF59356C-FF76-472E-83A1-BBB23A4DC224}" type="parTrans" cxnId="{B85C292D-0FD9-4FE1-95F8-0846FE07C943}">
      <dgm:prSet/>
      <dgm:spPr/>
      <dgm:t>
        <a:bodyPr/>
        <a:lstStyle/>
        <a:p>
          <a:endParaRPr lang="es-ES"/>
        </a:p>
      </dgm:t>
    </dgm:pt>
    <dgm:pt modelId="{2E480827-54AA-4061-9C3D-F7E7A5F8EB6E}" type="sibTrans" cxnId="{B85C292D-0FD9-4FE1-95F8-0846FE07C943}">
      <dgm:prSet/>
      <dgm:spPr/>
      <dgm:t>
        <a:bodyPr/>
        <a:lstStyle/>
        <a:p>
          <a:endParaRPr lang="es-ES"/>
        </a:p>
      </dgm:t>
    </dgm:pt>
    <dgm:pt modelId="{A4B83D30-94BE-442F-A4E5-90CB2C979822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conf</a:t>
          </a:r>
          <a:endParaRPr lang="es-ES">
            <a:solidFill>
              <a:schemeClr val="accent3">
                <a:lumMod val="60000"/>
                <a:lumOff val="40000"/>
              </a:schemeClr>
            </a:solidFill>
          </a:endParaRPr>
        </a:p>
      </dgm:t>
    </dgm:pt>
    <dgm:pt modelId="{6E4A69EA-9761-4D22-88A1-C22F1896C644}" type="parTrans" cxnId="{EF8F4578-E4E0-43A9-98A4-E3DC793A7FF1}">
      <dgm:prSet/>
      <dgm:spPr/>
      <dgm:t>
        <a:bodyPr/>
        <a:lstStyle/>
        <a:p>
          <a:endParaRPr lang="es-ES"/>
        </a:p>
      </dgm:t>
    </dgm:pt>
    <dgm:pt modelId="{E9C0F363-2F40-4470-A918-950CF2A0436D}" type="sibTrans" cxnId="{EF8F4578-E4E0-43A9-98A4-E3DC793A7FF1}">
      <dgm:prSet/>
      <dgm:spPr/>
      <dgm:t>
        <a:bodyPr/>
        <a:lstStyle/>
        <a:p>
          <a:endParaRPr lang="es-ES"/>
        </a:p>
      </dgm:t>
    </dgm:pt>
    <dgm:pt modelId="{3B81EEA3-9CDD-44FD-9DE7-3541C0260A9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etc</a:t>
          </a:r>
        </a:p>
      </dgm:t>
    </dgm:pt>
    <dgm:pt modelId="{01182BF6-BC6F-4D39-BF06-0DFDEE2266C2}" type="parTrans" cxnId="{5259699A-F53A-415A-B7B9-1E2E5FAFE64A}">
      <dgm:prSet/>
      <dgm:spPr/>
      <dgm:t>
        <a:bodyPr/>
        <a:lstStyle/>
        <a:p>
          <a:endParaRPr lang="es-ES"/>
        </a:p>
      </dgm:t>
    </dgm:pt>
    <dgm:pt modelId="{E5B492D9-BDFD-4524-9F18-29C5B201683D}" type="sibTrans" cxnId="{5259699A-F53A-415A-B7B9-1E2E5FAFE64A}">
      <dgm:prSet/>
      <dgm:spPr/>
      <dgm:t>
        <a:bodyPr/>
        <a:lstStyle/>
        <a:p>
          <a:endParaRPr lang="es-ES"/>
        </a:p>
      </dgm:t>
    </dgm:pt>
    <dgm:pt modelId="{F4C195B8-0213-452A-9021-9B9CA76F9487}">
      <dgm:prSet phldrT="[Texto]"/>
      <dgm:spPr/>
      <dgm:t>
        <a:bodyPr/>
        <a:lstStyle/>
        <a:p>
          <a:r>
            <a:rPr lang="es-ES" smtClean="0">
              <a:solidFill>
                <a:srgbClr val="FF0000"/>
              </a:solidFill>
            </a:rPr>
            <a:t>init</a:t>
          </a:r>
        </a:p>
      </dgm:t>
    </dgm:pt>
    <dgm:pt modelId="{9E916005-8122-4F89-8493-97F60D0E24C2}" type="parTrans" cxnId="{3408453A-7C46-405D-BA7A-41B2EB3CB792}">
      <dgm:prSet/>
      <dgm:spPr/>
      <dgm:t>
        <a:bodyPr/>
        <a:lstStyle/>
        <a:p>
          <a:endParaRPr lang="es-ES"/>
        </a:p>
      </dgm:t>
    </dgm:pt>
    <dgm:pt modelId="{CB13E7D8-F4A3-4EB2-B6DD-98A5D408CB37}" type="sibTrans" cxnId="{3408453A-7C46-405D-BA7A-41B2EB3CB792}">
      <dgm:prSet/>
      <dgm:spPr/>
      <dgm:t>
        <a:bodyPr/>
        <a:lstStyle/>
        <a:p>
          <a:endParaRPr lang="es-ES"/>
        </a:p>
      </dgm:t>
    </dgm:pt>
    <dgm:pt modelId="{9317E983-44F4-4E0B-96D6-7A92DC84A3B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lib</a:t>
          </a:r>
        </a:p>
      </dgm:t>
    </dgm:pt>
    <dgm:pt modelId="{8212FD5B-C965-4D9D-86FB-9CFEF5DCAD98}" type="parTrans" cxnId="{029ADBA7-534D-4A9C-95E2-7ABFF7F0E1B1}">
      <dgm:prSet/>
      <dgm:spPr/>
      <dgm:t>
        <a:bodyPr/>
        <a:lstStyle/>
        <a:p>
          <a:endParaRPr lang="es-ES"/>
        </a:p>
      </dgm:t>
    </dgm:pt>
    <dgm:pt modelId="{C15C782C-D365-4E92-8CAF-739041AD2A51}" type="sibTrans" cxnId="{029ADBA7-534D-4A9C-95E2-7ABFF7F0E1B1}">
      <dgm:prSet/>
      <dgm:spPr/>
      <dgm:t>
        <a:bodyPr/>
        <a:lstStyle/>
        <a:p>
          <a:endParaRPr lang="es-ES"/>
        </a:p>
      </dgm:t>
    </dgm:pt>
    <dgm:pt modelId="{F343126E-B2B6-4C44-A904-4453EA3F2D2F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run</a:t>
          </a:r>
        </a:p>
      </dgm:t>
    </dgm:pt>
    <dgm:pt modelId="{F58960A3-DFEA-475A-A0ED-5D25F214440E}" type="parTrans" cxnId="{2F153C31-8F2A-42FA-9F97-23424EDD6C36}">
      <dgm:prSet/>
      <dgm:spPr/>
      <dgm:t>
        <a:bodyPr/>
        <a:lstStyle/>
        <a:p>
          <a:endParaRPr lang="es-ES"/>
        </a:p>
      </dgm:t>
    </dgm:pt>
    <dgm:pt modelId="{7E3C83DA-E7CA-4B6F-9679-F782DB52BAD6}" type="sibTrans" cxnId="{2F153C31-8F2A-42FA-9F97-23424EDD6C36}">
      <dgm:prSet/>
      <dgm:spPr/>
      <dgm:t>
        <a:bodyPr/>
        <a:lstStyle/>
        <a:p>
          <a:endParaRPr lang="es-ES"/>
        </a:p>
      </dgm:t>
    </dgm:pt>
    <dgm:pt modelId="{176F9155-1F2C-40B7-B9FC-DD85B5ECC58B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sbin</a:t>
          </a:r>
        </a:p>
      </dgm:t>
    </dgm:pt>
    <dgm:pt modelId="{A0A3A6CA-4386-4B96-AA84-F6AB4C4FB7F6}" type="parTrans" cxnId="{C49C9E27-2AE6-4D4A-9B3F-8702C420618D}">
      <dgm:prSet/>
      <dgm:spPr/>
      <dgm:t>
        <a:bodyPr/>
        <a:lstStyle/>
        <a:p>
          <a:endParaRPr lang="es-ES"/>
        </a:p>
      </dgm:t>
    </dgm:pt>
    <dgm:pt modelId="{21E65871-72BE-40B2-B50B-FC810EBF6FCE}" type="sibTrans" cxnId="{C49C9E27-2AE6-4D4A-9B3F-8702C420618D}">
      <dgm:prSet/>
      <dgm:spPr/>
      <dgm:t>
        <a:bodyPr/>
        <a:lstStyle/>
        <a:p>
          <a:endParaRPr lang="es-ES"/>
        </a:p>
      </dgm:t>
    </dgm:pt>
    <dgm:pt modelId="{54EF8C56-2F70-466F-94C6-06195D482496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scripts</a:t>
          </a:r>
        </a:p>
      </dgm:t>
    </dgm:pt>
    <dgm:pt modelId="{B0CB04B1-117B-48BC-83E6-03133E2C7C99}" type="parTrans" cxnId="{E5392B40-E4CE-4C6D-99C0-F805BF222180}">
      <dgm:prSet/>
      <dgm:spPr/>
      <dgm:t>
        <a:bodyPr/>
        <a:lstStyle/>
        <a:p>
          <a:endParaRPr lang="es-ES"/>
        </a:p>
      </dgm:t>
    </dgm:pt>
    <dgm:pt modelId="{534F7D2F-B8C8-44A5-ACA3-CA49D85468EB}" type="sibTrans" cxnId="{E5392B40-E4CE-4C6D-99C0-F805BF222180}">
      <dgm:prSet/>
      <dgm:spPr/>
      <dgm:t>
        <a:bodyPr/>
        <a:lstStyle/>
        <a:p>
          <a:endParaRPr lang="es-ES"/>
        </a:p>
      </dgm:t>
    </dgm:pt>
    <dgm:pt modelId="{4C66AD17-C70A-47AA-96B8-1382F0A313E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local-top</a:t>
          </a:r>
        </a:p>
      </dgm:t>
    </dgm:pt>
    <dgm:pt modelId="{1DB9E611-B015-41FD-9C59-A4FF09F5CA43}" type="parTrans" cxnId="{0A183104-F03C-4345-A7BF-02A317CD2A65}">
      <dgm:prSet/>
      <dgm:spPr/>
      <dgm:t>
        <a:bodyPr/>
        <a:lstStyle/>
        <a:p>
          <a:endParaRPr lang="es-ES"/>
        </a:p>
      </dgm:t>
    </dgm:pt>
    <dgm:pt modelId="{881E6524-3371-45F7-995E-CBAA143478A6}" type="sibTrans" cxnId="{0A183104-F03C-4345-A7BF-02A317CD2A65}">
      <dgm:prSet/>
      <dgm:spPr/>
      <dgm:t>
        <a:bodyPr/>
        <a:lstStyle/>
        <a:p>
          <a:endParaRPr lang="es-ES"/>
        </a:p>
      </dgm:t>
    </dgm:pt>
    <dgm:pt modelId="{B0246AEB-CA14-451E-8F68-8010FB03EEF8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ash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7C60A644-A23B-45EF-8D48-F7C38E51F07D}" type="parTrans" cxnId="{ADF435AD-8F1E-4B04-872D-F75A3EDE5B36}">
      <dgm:prSet/>
      <dgm:spPr/>
      <dgm:t>
        <a:bodyPr/>
        <a:lstStyle/>
        <a:p>
          <a:endParaRPr lang="es-ES"/>
        </a:p>
      </dgm:t>
    </dgm:pt>
    <dgm:pt modelId="{0D015EDC-62F0-4D73-A201-8D8EE96CFDDC}" type="sibTrans" cxnId="{ADF435AD-8F1E-4B04-872D-F75A3EDE5B36}">
      <dgm:prSet/>
      <dgm:spPr/>
      <dgm:t>
        <a:bodyPr/>
        <a:lstStyle/>
        <a:p>
          <a:endParaRPr lang="es-ES"/>
        </a:p>
      </dgm:t>
    </dgm:pt>
    <dgm:pt modelId="{396726D9-483C-4688-8723-2777C87A2016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echo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F3FD5A48-1F2F-4B6C-9D0C-B5E3866B9762}" type="parTrans" cxnId="{6A73DF0B-1BC5-4BDB-882D-1BF8DF7E1CEB}">
      <dgm:prSet/>
      <dgm:spPr/>
      <dgm:t>
        <a:bodyPr/>
        <a:lstStyle/>
        <a:p>
          <a:endParaRPr lang="es-ES"/>
        </a:p>
      </dgm:t>
    </dgm:pt>
    <dgm:pt modelId="{390D4DAC-43C1-4564-8AA5-DA5C79EB8E03}" type="sibTrans" cxnId="{6A73DF0B-1BC5-4BDB-882D-1BF8DF7E1CEB}">
      <dgm:prSet/>
      <dgm:spPr/>
      <dgm:t>
        <a:bodyPr/>
        <a:lstStyle/>
        <a:p>
          <a:endParaRPr lang="es-ES"/>
        </a:p>
      </dgm:t>
    </dgm:pt>
    <dgm:pt modelId="{B8C600A6-B957-4E58-A041-5ED98E54F6EE}">
      <dgm:prSet phldrT="[Texto]"/>
      <dgm:spPr/>
      <dgm:t>
        <a:bodyPr/>
        <a:lstStyle/>
        <a:p>
          <a:r>
            <a:rPr lang="es-ES" smtClean="0">
              <a:solidFill>
                <a:srgbClr val="FF0000"/>
              </a:solidFill>
            </a:rPr>
            <a:t>mitm</a:t>
          </a:r>
          <a:endParaRPr lang="es-ES">
            <a:solidFill>
              <a:srgbClr val="FF0000"/>
            </a:solidFill>
          </a:endParaRPr>
        </a:p>
      </dgm:t>
    </dgm:pt>
    <dgm:pt modelId="{B4584D91-40EC-4973-9E8F-618F91CA3707}" type="parTrans" cxnId="{813168AB-21EC-4FCD-8300-1F8C09BB17E7}">
      <dgm:prSet/>
      <dgm:spPr/>
      <dgm:t>
        <a:bodyPr/>
        <a:lstStyle/>
        <a:p>
          <a:endParaRPr lang="es-ES"/>
        </a:p>
      </dgm:t>
    </dgm:pt>
    <dgm:pt modelId="{643E6438-7BAA-443B-9457-543DCDA2269B}" type="sibTrans" cxnId="{813168AB-21EC-4FCD-8300-1F8C09BB17E7}">
      <dgm:prSet/>
      <dgm:spPr/>
      <dgm:t>
        <a:bodyPr/>
        <a:lstStyle/>
        <a:p>
          <a:endParaRPr lang="es-ES"/>
        </a:p>
      </dgm:t>
    </dgm:pt>
    <dgm:pt modelId="{837DB5C3-372F-49A9-8CFE-7B679A197D75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modules</a:t>
          </a:r>
        </a:p>
      </dgm:t>
    </dgm:pt>
    <dgm:pt modelId="{6506BD62-7DE5-472D-80CA-674E7AB8122A}" type="parTrans" cxnId="{9B218AB3-A7BA-43BE-B2FA-FB62E37D946B}">
      <dgm:prSet/>
      <dgm:spPr/>
      <dgm:t>
        <a:bodyPr/>
        <a:lstStyle/>
        <a:p>
          <a:endParaRPr lang="es-ES"/>
        </a:p>
      </dgm:t>
    </dgm:pt>
    <dgm:pt modelId="{27029BB6-C762-4E67-830A-BD805C68AC9B}" type="sibTrans" cxnId="{9B218AB3-A7BA-43BE-B2FA-FB62E37D946B}">
      <dgm:prSet/>
      <dgm:spPr/>
      <dgm:t>
        <a:bodyPr/>
        <a:lstStyle/>
        <a:p>
          <a:endParaRPr lang="es-ES"/>
        </a:p>
      </dgm:t>
    </dgm:pt>
    <dgm:pt modelId="{6BEC2DE5-32FD-445E-915A-34FB030DB20B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...</a:t>
          </a:r>
        </a:p>
      </dgm:t>
    </dgm:pt>
    <dgm:pt modelId="{C652C5EC-2AA9-4318-BB4D-7E6642A1E570}" type="parTrans" cxnId="{66C5D054-F1DE-4474-80F2-F20CE2D74820}">
      <dgm:prSet/>
      <dgm:spPr/>
      <dgm:t>
        <a:bodyPr/>
        <a:lstStyle/>
        <a:p>
          <a:endParaRPr lang="es-ES"/>
        </a:p>
      </dgm:t>
    </dgm:pt>
    <dgm:pt modelId="{4195361B-813D-4509-AA4D-EBA6B0A0C68F}" type="sibTrans" cxnId="{66C5D054-F1DE-4474-80F2-F20CE2D74820}">
      <dgm:prSet/>
      <dgm:spPr/>
      <dgm:t>
        <a:bodyPr/>
        <a:lstStyle/>
        <a:p>
          <a:endParaRPr lang="es-ES"/>
        </a:p>
      </dgm:t>
    </dgm:pt>
    <dgm:pt modelId="{4C20FC72-1858-445C-BBCB-EF9AF3B28C93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drivers</a:t>
          </a:r>
        </a:p>
      </dgm:t>
    </dgm:pt>
    <dgm:pt modelId="{2413F5A0-0601-463C-9314-57F5F84874CC}" type="parTrans" cxnId="{8CF79F3C-0793-491B-9C34-F8EEA41FCD26}">
      <dgm:prSet/>
      <dgm:spPr/>
      <dgm:t>
        <a:bodyPr/>
        <a:lstStyle/>
        <a:p>
          <a:endParaRPr lang="es-ES"/>
        </a:p>
      </dgm:t>
    </dgm:pt>
    <dgm:pt modelId="{ADA2CD43-362C-486B-9686-A9918801388B}" type="sibTrans" cxnId="{8CF79F3C-0793-491B-9C34-F8EEA41FCD26}">
      <dgm:prSet/>
      <dgm:spPr/>
      <dgm:t>
        <a:bodyPr/>
        <a:lstStyle/>
        <a:p>
          <a:endParaRPr lang="es-ES"/>
        </a:p>
      </dgm:t>
    </dgm:pt>
    <dgm:pt modelId="{9B4E86FD-4FFB-426E-BF3B-3FB7621539B9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init-top</a:t>
          </a:r>
        </a:p>
      </dgm:t>
    </dgm:pt>
    <dgm:pt modelId="{18136928-CF74-4E8B-B784-B68A4E05F5EA}" type="parTrans" cxnId="{02235390-855D-47BC-B9BE-AF52F825C2B4}">
      <dgm:prSet/>
      <dgm:spPr/>
      <dgm:t>
        <a:bodyPr/>
        <a:lstStyle/>
        <a:p>
          <a:endParaRPr lang="es-ES"/>
        </a:p>
      </dgm:t>
    </dgm:pt>
    <dgm:pt modelId="{39D65D2B-8D2B-470C-A721-8CF78374B4BC}" type="sibTrans" cxnId="{02235390-855D-47BC-B9BE-AF52F825C2B4}">
      <dgm:prSet/>
      <dgm:spPr/>
      <dgm:t>
        <a:bodyPr/>
        <a:lstStyle/>
        <a:p>
          <a:endParaRPr lang="es-ES"/>
        </a:p>
      </dgm:t>
    </dgm:pt>
    <dgm:pt modelId="{8C17356E-7947-4328-9AA2-45E311B50C31}">
      <dgm:prSet phldrT="[Texto]"/>
      <dgm:spPr/>
      <dgm:t>
        <a:bodyPr/>
        <a:lstStyle/>
        <a:p>
          <a:r>
            <a:rPr lang="es-ES" smtClean="0">
              <a:solidFill>
                <a:schemeClr val="accent3">
                  <a:lumMod val="60000"/>
                  <a:lumOff val="40000"/>
                </a:schemeClr>
              </a:solidFill>
            </a:rPr>
            <a:t>local-bottom</a:t>
          </a:r>
        </a:p>
      </dgm:t>
    </dgm:pt>
    <dgm:pt modelId="{AF4FA522-B4DE-4141-81DF-447C366AC251}" type="parTrans" cxnId="{8A17BBD3-0C0F-41D8-B69F-42F007A7AFB6}">
      <dgm:prSet/>
      <dgm:spPr/>
      <dgm:t>
        <a:bodyPr/>
        <a:lstStyle/>
        <a:p>
          <a:endParaRPr lang="es-ES"/>
        </a:p>
      </dgm:t>
    </dgm:pt>
    <dgm:pt modelId="{B840C930-F951-4E06-86C0-0F937166756A}" type="sibTrans" cxnId="{8A17BBD3-0C0F-41D8-B69F-42F007A7AFB6}">
      <dgm:prSet/>
      <dgm:spPr/>
      <dgm:t>
        <a:bodyPr/>
        <a:lstStyle/>
        <a:p>
          <a:endParaRPr lang="es-ES"/>
        </a:p>
      </dgm:t>
    </dgm:pt>
    <dgm:pt modelId="{C968A517-F9C5-45D5-863C-48038F7C055D}">
      <dgm:prSet phldrT="[Texto]"/>
      <dgm:spPr/>
      <dgm:t>
        <a:bodyPr/>
        <a:lstStyle/>
        <a:p>
          <a:r>
            <a:rPr lang="es-ES" dirty="0" err="1" smtClean="0">
              <a:solidFill>
                <a:srgbClr val="FF0000"/>
              </a:solidFill>
            </a:rPr>
            <a:t>cryptroot</a:t>
          </a:r>
          <a:endParaRPr lang="es-ES" dirty="0" smtClean="0">
            <a:solidFill>
              <a:srgbClr val="FF0000"/>
            </a:solidFill>
          </a:endParaRPr>
        </a:p>
      </dgm:t>
    </dgm:pt>
    <dgm:pt modelId="{7A8F266C-74D7-413A-B2E2-C4443BF32DAB}" type="parTrans" cxnId="{6D76BCE8-5B05-48CA-B325-F40F858B8D86}">
      <dgm:prSet/>
      <dgm:spPr/>
      <dgm:t>
        <a:bodyPr/>
        <a:lstStyle/>
        <a:p>
          <a:endParaRPr lang="es-ES"/>
        </a:p>
      </dgm:t>
    </dgm:pt>
    <dgm:pt modelId="{0E3F3475-134C-4175-AA64-C09B95595B16}" type="sibTrans" cxnId="{6D76BCE8-5B05-48CA-B325-F40F858B8D86}">
      <dgm:prSet/>
      <dgm:spPr/>
      <dgm:t>
        <a:bodyPr/>
        <a:lstStyle/>
        <a:p>
          <a:endParaRPr lang="es-ES"/>
        </a:p>
      </dgm:t>
    </dgm:pt>
    <dgm:pt modelId="{D96D2E99-792B-48C3-A1FC-E9CA62EC1129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cryptopen-sc</a:t>
          </a:r>
        </a:p>
      </dgm:t>
    </dgm:pt>
    <dgm:pt modelId="{BD9911AE-5A8F-4921-80F5-2A56AF8B7151}" type="parTrans" cxnId="{19EB5C0A-CFA6-4AFB-92FF-6B2B0EF11935}">
      <dgm:prSet/>
      <dgm:spPr/>
      <dgm:t>
        <a:bodyPr/>
        <a:lstStyle/>
        <a:p>
          <a:endParaRPr lang="es-ES"/>
        </a:p>
      </dgm:t>
    </dgm:pt>
    <dgm:pt modelId="{6FCE3430-1D4F-4B01-B9E7-7CDECE3D9BC8}" type="sibTrans" cxnId="{19EB5C0A-CFA6-4AFB-92FF-6B2B0EF11935}">
      <dgm:prSet/>
      <dgm:spPr/>
      <dgm:t>
        <a:bodyPr/>
        <a:lstStyle/>
        <a:p>
          <a:endParaRPr lang="es-ES"/>
        </a:p>
      </dgm:t>
    </dgm:pt>
    <dgm:pt modelId="{6F413501-39FD-4835-9C4F-737821FD323D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lvm2</a:t>
          </a:r>
        </a:p>
      </dgm:t>
    </dgm:pt>
    <dgm:pt modelId="{421DD319-4755-4BC2-94B8-72C239A597B8}" type="parTrans" cxnId="{1BD7A22C-477D-4963-9B3F-B04E100AE977}">
      <dgm:prSet/>
      <dgm:spPr/>
      <dgm:t>
        <a:bodyPr/>
        <a:lstStyle/>
        <a:p>
          <a:endParaRPr lang="es-ES"/>
        </a:p>
      </dgm:t>
    </dgm:pt>
    <dgm:pt modelId="{BDB658B7-79D4-4719-B099-FEC6D4537F85}" type="sibTrans" cxnId="{1BD7A22C-477D-4963-9B3F-B04E100AE977}">
      <dgm:prSet/>
      <dgm:spPr/>
      <dgm:t>
        <a:bodyPr/>
        <a:lstStyle/>
        <a:p>
          <a:endParaRPr lang="es-ES"/>
        </a:p>
      </dgm:t>
    </dgm:pt>
    <dgm:pt modelId="{1EF918C5-22F8-447C-97D3-EB460D111B9E}">
      <dgm:prSet phldrT="[Texto]"/>
      <dgm:spPr/>
      <dgm:t>
        <a:bodyPr/>
        <a:lstStyle/>
        <a:p>
          <a:r>
            <a:rPr lang="es-ES" dirty="0" smtClean="0">
              <a:solidFill>
                <a:srgbClr val="FF0000"/>
              </a:solidFill>
            </a:rPr>
            <a:t>stage1</a:t>
          </a:r>
        </a:p>
      </dgm:t>
    </dgm:pt>
    <dgm:pt modelId="{F4ECC82F-D8FC-440F-9E21-07EE84470427}" type="parTrans" cxnId="{22903FE4-CB95-45E1-A9AF-13E0236389A0}">
      <dgm:prSet/>
      <dgm:spPr/>
      <dgm:t>
        <a:bodyPr/>
        <a:lstStyle/>
        <a:p>
          <a:endParaRPr lang="es-ES"/>
        </a:p>
      </dgm:t>
    </dgm:pt>
    <dgm:pt modelId="{7A11C837-7554-4C1C-9468-95106421781D}" type="sibTrans" cxnId="{22903FE4-CB95-45E1-A9AF-13E0236389A0}">
      <dgm:prSet/>
      <dgm:spPr/>
      <dgm:t>
        <a:bodyPr/>
        <a:lstStyle/>
        <a:p>
          <a:endParaRPr lang="es-ES"/>
        </a:p>
      </dgm:t>
    </dgm:pt>
    <dgm:pt modelId="{789D378C-DDB4-4F02-B3A9-1BE018D4B0F6}">
      <dgm:prSet phldrT="[Texto]"/>
      <dgm:spPr/>
      <dgm:t>
        <a:bodyPr/>
        <a:lstStyle/>
        <a:p>
          <a:r>
            <a:rPr lang="es-ES" smtClean="0">
              <a:solidFill>
                <a:schemeClr val="accent4">
                  <a:lumMod val="60000"/>
                  <a:lumOff val="40000"/>
                </a:schemeClr>
              </a:solidFill>
            </a:rPr>
            <a:t>grep</a:t>
          </a:r>
          <a:endParaRPr lang="es-ES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C91D1D71-7051-4D27-9903-D6713CDC2E21}" type="sibTrans" cxnId="{25A4C624-B992-46B4-BED2-D257FBB4A16D}">
      <dgm:prSet/>
      <dgm:spPr/>
      <dgm:t>
        <a:bodyPr/>
        <a:lstStyle/>
        <a:p>
          <a:endParaRPr lang="es-ES"/>
        </a:p>
      </dgm:t>
    </dgm:pt>
    <dgm:pt modelId="{CC4EFFF2-61D9-4064-A15B-5DD61C698D47}" type="parTrans" cxnId="{25A4C624-B992-46B4-BED2-D257FBB4A16D}">
      <dgm:prSet/>
      <dgm:spPr/>
      <dgm:t>
        <a:bodyPr/>
        <a:lstStyle/>
        <a:p>
          <a:endParaRPr lang="es-ES"/>
        </a:p>
      </dgm:t>
    </dgm:pt>
    <dgm:pt modelId="{4C9F044F-A6BA-4D15-890D-D0DF81CD07C2}" type="pres">
      <dgm:prSet presAssocID="{603BE2B3-15F9-4CD2-BD2E-8C229F1CC85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33CEA9F-9D3E-496A-A8EF-8351A5437371}" type="pres">
      <dgm:prSet presAssocID="{A791C515-979D-443C-9119-A97CCE445EF7}" presName="root1" presStyleCnt="0"/>
      <dgm:spPr/>
    </dgm:pt>
    <dgm:pt modelId="{E44E1098-98A9-42ED-BD01-6B137A3D2705}" type="pres">
      <dgm:prSet presAssocID="{A791C515-979D-443C-9119-A97CCE445EF7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C085908-BD7F-42E0-BE36-15DA2EE15C36}" type="pres">
      <dgm:prSet presAssocID="{A791C515-979D-443C-9119-A97CCE445EF7}" presName="level2hierChild" presStyleCnt="0"/>
      <dgm:spPr/>
    </dgm:pt>
    <dgm:pt modelId="{F105D90B-C612-4AFD-A762-7DF5D0A6641E}" type="pres">
      <dgm:prSet presAssocID="{AF59356C-FF76-472E-83A1-BBB23A4DC224}" presName="conn2-1" presStyleLbl="parChTrans1D2" presStyleIdx="0" presStyleCnt="8"/>
      <dgm:spPr/>
      <dgm:t>
        <a:bodyPr/>
        <a:lstStyle/>
        <a:p>
          <a:endParaRPr lang="es-ES"/>
        </a:p>
      </dgm:t>
    </dgm:pt>
    <dgm:pt modelId="{3F7B3FAF-554D-4B5B-8F10-032DC6B89582}" type="pres">
      <dgm:prSet presAssocID="{AF59356C-FF76-472E-83A1-BBB23A4DC224}" presName="connTx" presStyleLbl="parChTrans1D2" presStyleIdx="0" presStyleCnt="8"/>
      <dgm:spPr/>
      <dgm:t>
        <a:bodyPr/>
        <a:lstStyle/>
        <a:p>
          <a:endParaRPr lang="es-ES"/>
        </a:p>
      </dgm:t>
    </dgm:pt>
    <dgm:pt modelId="{9A87D087-90A1-478A-B3B2-EE38D8101717}" type="pres">
      <dgm:prSet presAssocID="{7227C306-9BCC-42B0-9106-58AA58581906}" presName="root2" presStyleCnt="0"/>
      <dgm:spPr/>
    </dgm:pt>
    <dgm:pt modelId="{257F19A8-AB93-452F-8BE8-451A388C59FD}" type="pres">
      <dgm:prSet presAssocID="{7227C306-9BCC-42B0-9106-58AA58581906}" presName="LevelTwoTextNode" presStyleLbl="node2" presStyleIdx="0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6691DC9-B8EE-47D4-BD5F-3F933E01EFDC}" type="pres">
      <dgm:prSet presAssocID="{7227C306-9BCC-42B0-9106-58AA58581906}" presName="level3hierChild" presStyleCnt="0"/>
      <dgm:spPr/>
    </dgm:pt>
    <dgm:pt modelId="{25353EC6-F4A0-4027-8718-FEE818B28420}" type="pres">
      <dgm:prSet presAssocID="{7C60A644-A23B-45EF-8D48-F7C38E51F07D}" presName="conn2-1" presStyleLbl="parChTrans1D3" presStyleIdx="0" presStyleCnt="8"/>
      <dgm:spPr/>
      <dgm:t>
        <a:bodyPr/>
        <a:lstStyle/>
        <a:p>
          <a:endParaRPr lang="es-ES"/>
        </a:p>
      </dgm:t>
    </dgm:pt>
    <dgm:pt modelId="{96A2F0F0-E827-487A-9F11-2251C5A6337E}" type="pres">
      <dgm:prSet presAssocID="{7C60A644-A23B-45EF-8D48-F7C38E51F07D}" presName="connTx" presStyleLbl="parChTrans1D3" presStyleIdx="0" presStyleCnt="8"/>
      <dgm:spPr/>
      <dgm:t>
        <a:bodyPr/>
        <a:lstStyle/>
        <a:p>
          <a:endParaRPr lang="es-ES"/>
        </a:p>
      </dgm:t>
    </dgm:pt>
    <dgm:pt modelId="{F55CE0C7-587A-4483-A260-2625E97A2BF6}" type="pres">
      <dgm:prSet presAssocID="{B0246AEB-CA14-451E-8F68-8010FB03EEF8}" presName="root2" presStyleCnt="0"/>
      <dgm:spPr/>
    </dgm:pt>
    <dgm:pt modelId="{96701682-7CF9-4380-B053-7BAAA73955D8}" type="pres">
      <dgm:prSet presAssocID="{B0246AEB-CA14-451E-8F68-8010FB03EEF8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E97E521-AC62-4F77-8DB2-BA1FB5D985A5}" type="pres">
      <dgm:prSet presAssocID="{B0246AEB-CA14-451E-8F68-8010FB03EEF8}" presName="level3hierChild" presStyleCnt="0"/>
      <dgm:spPr/>
    </dgm:pt>
    <dgm:pt modelId="{4D468322-DEB2-434C-9EC2-EBA831969B68}" type="pres">
      <dgm:prSet presAssocID="{F3FD5A48-1F2F-4B6C-9D0C-B5E3866B9762}" presName="conn2-1" presStyleLbl="parChTrans1D3" presStyleIdx="1" presStyleCnt="8"/>
      <dgm:spPr/>
      <dgm:t>
        <a:bodyPr/>
        <a:lstStyle/>
        <a:p>
          <a:endParaRPr lang="es-ES"/>
        </a:p>
      </dgm:t>
    </dgm:pt>
    <dgm:pt modelId="{10A73347-4197-4535-B017-B57A223BCA4E}" type="pres">
      <dgm:prSet presAssocID="{F3FD5A48-1F2F-4B6C-9D0C-B5E3866B9762}" presName="connTx" presStyleLbl="parChTrans1D3" presStyleIdx="1" presStyleCnt="8"/>
      <dgm:spPr/>
      <dgm:t>
        <a:bodyPr/>
        <a:lstStyle/>
        <a:p>
          <a:endParaRPr lang="es-ES"/>
        </a:p>
      </dgm:t>
    </dgm:pt>
    <dgm:pt modelId="{4A636C5A-0086-4E5B-B873-EDB9D22C035C}" type="pres">
      <dgm:prSet presAssocID="{396726D9-483C-4688-8723-2777C87A2016}" presName="root2" presStyleCnt="0"/>
      <dgm:spPr/>
    </dgm:pt>
    <dgm:pt modelId="{4C1E9404-0DC6-42E3-AD96-501FC32307D1}" type="pres">
      <dgm:prSet presAssocID="{396726D9-483C-4688-8723-2777C87A2016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68C7A05-81C1-437D-8956-76E1976616E1}" type="pres">
      <dgm:prSet presAssocID="{396726D9-483C-4688-8723-2777C87A2016}" presName="level3hierChild" presStyleCnt="0"/>
      <dgm:spPr/>
    </dgm:pt>
    <dgm:pt modelId="{F2728DC2-7C78-4024-80F5-F0C79FC02E12}" type="pres">
      <dgm:prSet presAssocID="{CC4EFFF2-61D9-4064-A15B-5DD61C698D47}" presName="conn2-1" presStyleLbl="parChTrans1D3" presStyleIdx="2" presStyleCnt="8"/>
      <dgm:spPr/>
      <dgm:t>
        <a:bodyPr/>
        <a:lstStyle/>
        <a:p>
          <a:endParaRPr lang="es-ES"/>
        </a:p>
      </dgm:t>
    </dgm:pt>
    <dgm:pt modelId="{D505D4F2-D99F-4B92-B7FA-992E634D4395}" type="pres">
      <dgm:prSet presAssocID="{CC4EFFF2-61D9-4064-A15B-5DD61C698D47}" presName="connTx" presStyleLbl="parChTrans1D3" presStyleIdx="2" presStyleCnt="8"/>
      <dgm:spPr/>
      <dgm:t>
        <a:bodyPr/>
        <a:lstStyle/>
        <a:p>
          <a:endParaRPr lang="es-ES"/>
        </a:p>
      </dgm:t>
    </dgm:pt>
    <dgm:pt modelId="{96398955-5D9C-4BC0-8900-747408A23AC8}" type="pres">
      <dgm:prSet presAssocID="{789D378C-DDB4-4F02-B3A9-1BE018D4B0F6}" presName="root2" presStyleCnt="0"/>
      <dgm:spPr/>
    </dgm:pt>
    <dgm:pt modelId="{DBD8E6E5-2870-437C-BC65-B3003361E7A6}" type="pres">
      <dgm:prSet presAssocID="{789D378C-DDB4-4F02-B3A9-1BE018D4B0F6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4197281-CD2B-4AC4-B106-F933235D3C00}" type="pres">
      <dgm:prSet presAssocID="{789D378C-DDB4-4F02-B3A9-1BE018D4B0F6}" presName="level3hierChild" presStyleCnt="0"/>
      <dgm:spPr/>
    </dgm:pt>
    <dgm:pt modelId="{7AC7D18C-C64E-4A11-B611-89F86F36AE33}" type="pres">
      <dgm:prSet presAssocID="{B4584D91-40EC-4973-9E8F-618F91CA3707}" presName="conn2-1" presStyleLbl="parChTrans1D3" presStyleIdx="3" presStyleCnt="8"/>
      <dgm:spPr/>
      <dgm:t>
        <a:bodyPr/>
        <a:lstStyle/>
        <a:p>
          <a:endParaRPr lang="es-ES"/>
        </a:p>
      </dgm:t>
    </dgm:pt>
    <dgm:pt modelId="{449374C1-E62E-4278-B997-7C147FD6AA68}" type="pres">
      <dgm:prSet presAssocID="{B4584D91-40EC-4973-9E8F-618F91CA3707}" presName="connTx" presStyleLbl="parChTrans1D3" presStyleIdx="3" presStyleCnt="8"/>
      <dgm:spPr/>
      <dgm:t>
        <a:bodyPr/>
        <a:lstStyle/>
        <a:p>
          <a:endParaRPr lang="es-ES"/>
        </a:p>
      </dgm:t>
    </dgm:pt>
    <dgm:pt modelId="{6432E471-34F8-4B41-8974-EE9AC3B64C7E}" type="pres">
      <dgm:prSet presAssocID="{B8C600A6-B957-4E58-A041-5ED98E54F6EE}" presName="root2" presStyleCnt="0"/>
      <dgm:spPr/>
    </dgm:pt>
    <dgm:pt modelId="{DC0CC637-5C75-440D-AAC4-0684B232EF9E}" type="pres">
      <dgm:prSet presAssocID="{B8C600A6-B957-4E58-A041-5ED98E54F6EE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AE7E67C-A156-45DE-8CBC-166A538D0ECB}" type="pres">
      <dgm:prSet presAssocID="{B8C600A6-B957-4E58-A041-5ED98E54F6EE}" presName="level3hierChild" presStyleCnt="0"/>
      <dgm:spPr/>
    </dgm:pt>
    <dgm:pt modelId="{6368AB81-5D2E-4B91-9429-E1818A536762}" type="pres">
      <dgm:prSet presAssocID="{6E4A69EA-9761-4D22-88A1-C22F1896C644}" presName="conn2-1" presStyleLbl="parChTrans1D2" presStyleIdx="1" presStyleCnt="8"/>
      <dgm:spPr/>
      <dgm:t>
        <a:bodyPr/>
        <a:lstStyle/>
        <a:p>
          <a:endParaRPr lang="es-ES"/>
        </a:p>
      </dgm:t>
    </dgm:pt>
    <dgm:pt modelId="{E9902989-201B-477D-B7C2-0E3FC9D90778}" type="pres">
      <dgm:prSet presAssocID="{6E4A69EA-9761-4D22-88A1-C22F1896C644}" presName="connTx" presStyleLbl="parChTrans1D2" presStyleIdx="1" presStyleCnt="8"/>
      <dgm:spPr/>
      <dgm:t>
        <a:bodyPr/>
        <a:lstStyle/>
        <a:p>
          <a:endParaRPr lang="es-ES"/>
        </a:p>
      </dgm:t>
    </dgm:pt>
    <dgm:pt modelId="{BED3E67B-297C-45C4-92AA-FD028FE636F9}" type="pres">
      <dgm:prSet presAssocID="{A4B83D30-94BE-442F-A4E5-90CB2C979822}" presName="root2" presStyleCnt="0"/>
      <dgm:spPr/>
    </dgm:pt>
    <dgm:pt modelId="{6B649D58-BCA3-4B47-BD81-01BB5DD917B4}" type="pres">
      <dgm:prSet presAssocID="{A4B83D30-94BE-442F-A4E5-90CB2C979822}" presName="LevelTwoTextNode" presStyleLbl="node2" presStyleIdx="1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4388DDB-8D63-49CF-B51C-2282798614EF}" type="pres">
      <dgm:prSet presAssocID="{A4B83D30-94BE-442F-A4E5-90CB2C979822}" presName="level3hierChild" presStyleCnt="0"/>
      <dgm:spPr/>
    </dgm:pt>
    <dgm:pt modelId="{ADF9591D-8012-4A27-88C9-0828537D8963}" type="pres">
      <dgm:prSet presAssocID="{01182BF6-BC6F-4D39-BF06-0DFDEE2266C2}" presName="conn2-1" presStyleLbl="parChTrans1D2" presStyleIdx="2" presStyleCnt="8"/>
      <dgm:spPr/>
      <dgm:t>
        <a:bodyPr/>
        <a:lstStyle/>
        <a:p>
          <a:endParaRPr lang="es-ES"/>
        </a:p>
      </dgm:t>
    </dgm:pt>
    <dgm:pt modelId="{062C90AE-DF3D-4600-A9F8-9C7D4E5535EA}" type="pres">
      <dgm:prSet presAssocID="{01182BF6-BC6F-4D39-BF06-0DFDEE2266C2}" presName="connTx" presStyleLbl="parChTrans1D2" presStyleIdx="2" presStyleCnt="8"/>
      <dgm:spPr/>
      <dgm:t>
        <a:bodyPr/>
        <a:lstStyle/>
        <a:p>
          <a:endParaRPr lang="es-ES"/>
        </a:p>
      </dgm:t>
    </dgm:pt>
    <dgm:pt modelId="{6A9B9BE8-D412-4A16-8BA3-18D647D2A2AE}" type="pres">
      <dgm:prSet presAssocID="{3B81EEA3-9CDD-44FD-9DE7-3541C0260A99}" presName="root2" presStyleCnt="0"/>
      <dgm:spPr/>
    </dgm:pt>
    <dgm:pt modelId="{A0627045-DA36-4273-A3F2-2D8E75E83B83}" type="pres">
      <dgm:prSet presAssocID="{3B81EEA3-9CDD-44FD-9DE7-3541C0260A99}" presName="LevelTwoTextNode" presStyleLbl="node2" presStyleIdx="2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26C960B-54E4-4C4C-A81A-49CA838B0307}" type="pres">
      <dgm:prSet presAssocID="{3B81EEA3-9CDD-44FD-9DE7-3541C0260A99}" presName="level3hierChild" presStyleCnt="0"/>
      <dgm:spPr/>
    </dgm:pt>
    <dgm:pt modelId="{1AFCA0E5-D846-478A-8DAF-5B11B9AECD3D}" type="pres">
      <dgm:prSet presAssocID="{9E916005-8122-4F89-8493-97F60D0E24C2}" presName="conn2-1" presStyleLbl="parChTrans1D2" presStyleIdx="3" presStyleCnt="8"/>
      <dgm:spPr/>
      <dgm:t>
        <a:bodyPr/>
        <a:lstStyle/>
        <a:p>
          <a:endParaRPr lang="es-ES"/>
        </a:p>
      </dgm:t>
    </dgm:pt>
    <dgm:pt modelId="{AA2EE036-ED6D-4E48-9B02-984E595D5904}" type="pres">
      <dgm:prSet presAssocID="{9E916005-8122-4F89-8493-97F60D0E24C2}" presName="connTx" presStyleLbl="parChTrans1D2" presStyleIdx="3" presStyleCnt="8"/>
      <dgm:spPr/>
      <dgm:t>
        <a:bodyPr/>
        <a:lstStyle/>
        <a:p>
          <a:endParaRPr lang="es-ES"/>
        </a:p>
      </dgm:t>
    </dgm:pt>
    <dgm:pt modelId="{C7A86F76-B091-4367-AAA5-DE44C29E951F}" type="pres">
      <dgm:prSet presAssocID="{F4C195B8-0213-452A-9021-9B9CA76F9487}" presName="root2" presStyleCnt="0"/>
      <dgm:spPr/>
    </dgm:pt>
    <dgm:pt modelId="{CACEAE40-525C-45D1-97FF-988285C4E980}" type="pres">
      <dgm:prSet presAssocID="{F4C195B8-0213-452A-9021-9B9CA76F9487}" presName="LevelTwoTextNode" presStyleLbl="node2" presStyleIdx="3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DAC10A62-0835-45A7-A255-09DC0A382E8E}" type="pres">
      <dgm:prSet presAssocID="{F4C195B8-0213-452A-9021-9B9CA76F9487}" presName="level3hierChild" presStyleCnt="0"/>
      <dgm:spPr/>
    </dgm:pt>
    <dgm:pt modelId="{58ECDDEC-3119-44E8-B9E6-C86902B9DA4D}" type="pres">
      <dgm:prSet presAssocID="{8212FD5B-C965-4D9D-86FB-9CFEF5DCAD98}" presName="conn2-1" presStyleLbl="parChTrans1D2" presStyleIdx="4" presStyleCnt="8"/>
      <dgm:spPr/>
      <dgm:t>
        <a:bodyPr/>
        <a:lstStyle/>
        <a:p>
          <a:endParaRPr lang="es-ES"/>
        </a:p>
      </dgm:t>
    </dgm:pt>
    <dgm:pt modelId="{1C3B458B-5190-4026-AB69-74B826D241B2}" type="pres">
      <dgm:prSet presAssocID="{8212FD5B-C965-4D9D-86FB-9CFEF5DCAD98}" presName="connTx" presStyleLbl="parChTrans1D2" presStyleIdx="4" presStyleCnt="8"/>
      <dgm:spPr/>
      <dgm:t>
        <a:bodyPr/>
        <a:lstStyle/>
        <a:p>
          <a:endParaRPr lang="es-ES"/>
        </a:p>
      </dgm:t>
    </dgm:pt>
    <dgm:pt modelId="{2504EF7D-097E-4D94-ABCE-A56DE59641A9}" type="pres">
      <dgm:prSet presAssocID="{9317E983-44F4-4E0B-96D6-7A92DC84A3B9}" presName="root2" presStyleCnt="0"/>
      <dgm:spPr/>
    </dgm:pt>
    <dgm:pt modelId="{DA34260C-B91B-4D25-9B4F-A5F5099144F3}" type="pres">
      <dgm:prSet presAssocID="{9317E983-44F4-4E0B-96D6-7A92DC84A3B9}" presName="LevelTwoTextNode" presStyleLbl="node2" presStyleIdx="4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A26E4DF-31DD-41EA-8AF3-1829314916DB}" type="pres">
      <dgm:prSet presAssocID="{9317E983-44F4-4E0B-96D6-7A92DC84A3B9}" presName="level3hierChild" presStyleCnt="0"/>
      <dgm:spPr/>
    </dgm:pt>
    <dgm:pt modelId="{F890C953-A720-40D2-860A-9C55E714B69F}" type="pres">
      <dgm:prSet presAssocID="{6506BD62-7DE5-472D-80CA-674E7AB8122A}" presName="conn2-1" presStyleLbl="parChTrans1D3" presStyleIdx="4" presStyleCnt="8"/>
      <dgm:spPr/>
      <dgm:t>
        <a:bodyPr/>
        <a:lstStyle/>
        <a:p>
          <a:endParaRPr lang="es-ES"/>
        </a:p>
      </dgm:t>
    </dgm:pt>
    <dgm:pt modelId="{695735BD-2024-4D4C-B4FF-627DB935240B}" type="pres">
      <dgm:prSet presAssocID="{6506BD62-7DE5-472D-80CA-674E7AB8122A}" presName="connTx" presStyleLbl="parChTrans1D3" presStyleIdx="4" presStyleCnt="8"/>
      <dgm:spPr/>
      <dgm:t>
        <a:bodyPr/>
        <a:lstStyle/>
        <a:p>
          <a:endParaRPr lang="es-ES"/>
        </a:p>
      </dgm:t>
    </dgm:pt>
    <dgm:pt modelId="{97E2FCB2-14DC-40B6-9820-12E35D84CAFE}" type="pres">
      <dgm:prSet presAssocID="{837DB5C3-372F-49A9-8CFE-7B679A197D75}" presName="root2" presStyleCnt="0"/>
      <dgm:spPr/>
    </dgm:pt>
    <dgm:pt modelId="{70D535F9-71DA-47A8-9367-0F0A114CE36F}" type="pres">
      <dgm:prSet presAssocID="{837DB5C3-372F-49A9-8CFE-7B679A197D75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CEF116D-654A-4D2C-8C2F-76FC5BA8213E}" type="pres">
      <dgm:prSet presAssocID="{837DB5C3-372F-49A9-8CFE-7B679A197D75}" presName="level3hierChild" presStyleCnt="0"/>
      <dgm:spPr/>
    </dgm:pt>
    <dgm:pt modelId="{7A254D6B-73CC-4120-8100-49D826EF63B6}" type="pres">
      <dgm:prSet presAssocID="{C652C5EC-2AA9-4318-BB4D-7E6642A1E570}" presName="conn2-1" presStyleLbl="parChTrans1D4" presStyleIdx="0" presStyleCnt="6"/>
      <dgm:spPr/>
      <dgm:t>
        <a:bodyPr/>
        <a:lstStyle/>
        <a:p>
          <a:endParaRPr lang="es-ES"/>
        </a:p>
      </dgm:t>
    </dgm:pt>
    <dgm:pt modelId="{4FD0EC5B-56C0-4CEC-A783-9DB0E417EE7B}" type="pres">
      <dgm:prSet presAssocID="{C652C5EC-2AA9-4318-BB4D-7E6642A1E570}" presName="connTx" presStyleLbl="parChTrans1D4" presStyleIdx="0" presStyleCnt="6"/>
      <dgm:spPr/>
      <dgm:t>
        <a:bodyPr/>
        <a:lstStyle/>
        <a:p>
          <a:endParaRPr lang="es-ES"/>
        </a:p>
      </dgm:t>
    </dgm:pt>
    <dgm:pt modelId="{497AA147-1E7B-4613-9B1D-2538674F19F3}" type="pres">
      <dgm:prSet presAssocID="{6BEC2DE5-32FD-445E-915A-34FB030DB20B}" presName="root2" presStyleCnt="0"/>
      <dgm:spPr/>
    </dgm:pt>
    <dgm:pt modelId="{8E34B11F-7FCF-4613-9A0C-53B1BC3E1148}" type="pres">
      <dgm:prSet presAssocID="{6BEC2DE5-32FD-445E-915A-34FB030DB20B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A5EC0A8-3CBB-4F6F-B12A-53D2098E70AE}" type="pres">
      <dgm:prSet presAssocID="{6BEC2DE5-32FD-445E-915A-34FB030DB20B}" presName="level3hierChild" presStyleCnt="0"/>
      <dgm:spPr/>
    </dgm:pt>
    <dgm:pt modelId="{E5B6F3F5-13E0-4B08-BDBB-E34C0BEDB2B3}" type="pres">
      <dgm:prSet presAssocID="{2413F5A0-0601-463C-9314-57F5F84874CC}" presName="conn2-1" presStyleLbl="parChTrans1D4" presStyleIdx="1" presStyleCnt="6"/>
      <dgm:spPr/>
      <dgm:t>
        <a:bodyPr/>
        <a:lstStyle/>
        <a:p>
          <a:endParaRPr lang="es-ES"/>
        </a:p>
      </dgm:t>
    </dgm:pt>
    <dgm:pt modelId="{F010EE52-AA50-4078-9DCD-B5D99E59C828}" type="pres">
      <dgm:prSet presAssocID="{2413F5A0-0601-463C-9314-57F5F84874CC}" presName="connTx" presStyleLbl="parChTrans1D4" presStyleIdx="1" presStyleCnt="6"/>
      <dgm:spPr/>
      <dgm:t>
        <a:bodyPr/>
        <a:lstStyle/>
        <a:p>
          <a:endParaRPr lang="es-ES"/>
        </a:p>
      </dgm:t>
    </dgm:pt>
    <dgm:pt modelId="{2397CF0D-5A0D-4B58-AAE3-D36402F06A82}" type="pres">
      <dgm:prSet presAssocID="{4C20FC72-1858-445C-BBCB-EF9AF3B28C93}" presName="root2" presStyleCnt="0"/>
      <dgm:spPr/>
    </dgm:pt>
    <dgm:pt modelId="{A0115B7B-51E2-45F9-848D-3CFD59CA09F1}" type="pres">
      <dgm:prSet presAssocID="{4C20FC72-1858-445C-BBCB-EF9AF3B28C93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4B03728C-70E2-4285-8F23-AF611DCA34F5}" type="pres">
      <dgm:prSet presAssocID="{4C20FC72-1858-445C-BBCB-EF9AF3B28C93}" presName="level3hierChild" presStyleCnt="0"/>
      <dgm:spPr/>
    </dgm:pt>
    <dgm:pt modelId="{9E56F805-6159-4AD2-BE05-F7B70573F97E}" type="pres">
      <dgm:prSet presAssocID="{F4ECC82F-D8FC-440F-9E21-07EE84470427}" presName="conn2-1" presStyleLbl="parChTrans1D4" presStyleIdx="2" presStyleCnt="6"/>
      <dgm:spPr/>
      <dgm:t>
        <a:bodyPr/>
        <a:lstStyle/>
        <a:p>
          <a:endParaRPr lang="es-ES"/>
        </a:p>
      </dgm:t>
    </dgm:pt>
    <dgm:pt modelId="{C8875DCE-26F8-450A-ADA2-33EE5F32ED55}" type="pres">
      <dgm:prSet presAssocID="{F4ECC82F-D8FC-440F-9E21-07EE84470427}" presName="connTx" presStyleLbl="parChTrans1D4" presStyleIdx="2" presStyleCnt="6"/>
      <dgm:spPr/>
      <dgm:t>
        <a:bodyPr/>
        <a:lstStyle/>
        <a:p>
          <a:endParaRPr lang="es-ES"/>
        </a:p>
      </dgm:t>
    </dgm:pt>
    <dgm:pt modelId="{208C5305-EFDD-41FA-BCD4-14459EE761B2}" type="pres">
      <dgm:prSet presAssocID="{1EF918C5-22F8-447C-97D3-EB460D111B9E}" presName="root2" presStyleCnt="0"/>
      <dgm:spPr/>
    </dgm:pt>
    <dgm:pt modelId="{54DBF7A9-59D7-48CA-B04F-DC7691C5618C}" type="pres">
      <dgm:prSet presAssocID="{1EF918C5-22F8-447C-97D3-EB460D111B9E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1BD5C51-0118-4926-BC00-0200F5CA545E}" type="pres">
      <dgm:prSet presAssocID="{1EF918C5-22F8-447C-97D3-EB460D111B9E}" presName="level3hierChild" presStyleCnt="0"/>
      <dgm:spPr/>
    </dgm:pt>
    <dgm:pt modelId="{45C66D0E-5BF0-4610-8F58-F30DA13C73F8}" type="pres">
      <dgm:prSet presAssocID="{F58960A3-DFEA-475A-A0ED-5D25F214440E}" presName="conn2-1" presStyleLbl="parChTrans1D2" presStyleIdx="5" presStyleCnt="8"/>
      <dgm:spPr/>
      <dgm:t>
        <a:bodyPr/>
        <a:lstStyle/>
        <a:p>
          <a:endParaRPr lang="es-ES"/>
        </a:p>
      </dgm:t>
    </dgm:pt>
    <dgm:pt modelId="{C10D8DE8-7648-4E56-9973-28A3EF78EB5D}" type="pres">
      <dgm:prSet presAssocID="{F58960A3-DFEA-475A-A0ED-5D25F214440E}" presName="connTx" presStyleLbl="parChTrans1D2" presStyleIdx="5" presStyleCnt="8"/>
      <dgm:spPr/>
      <dgm:t>
        <a:bodyPr/>
        <a:lstStyle/>
        <a:p>
          <a:endParaRPr lang="es-ES"/>
        </a:p>
      </dgm:t>
    </dgm:pt>
    <dgm:pt modelId="{93CCFC96-16F2-4464-9590-AB4D069E636F}" type="pres">
      <dgm:prSet presAssocID="{F343126E-B2B6-4C44-A904-4453EA3F2D2F}" presName="root2" presStyleCnt="0"/>
      <dgm:spPr/>
    </dgm:pt>
    <dgm:pt modelId="{3C9D1A6E-2D72-4B2B-AAB5-931E949CC0A9}" type="pres">
      <dgm:prSet presAssocID="{F343126E-B2B6-4C44-A904-4453EA3F2D2F}" presName="LevelTwoTextNode" presStyleLbl="node2" presStyleIdx="5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376ABE17-DD34-4AD0-8451-76352F8F351D}" type="pres">
      <dgm:prSet presAssocID="{F343126E-B2B6-4C44-A904-4453EA3F2D2F}" presName="level3hierChild" presStyleCnt="0"/>
      <dgm:spPr/>
    </dgm:pt>
    <dgm:pt modelId="{B3CA735C-7BB6-4B03-B9CC-1EA314555F59}" type="pres">
      <dgm:prSet presAssocID="{A0A3A6CA-4386-4B96-AA84-F6AB4C4FB7F6}" presName="conn2-1" presStyleLbl="parChTrans1D2" presStyleIdx="6" presStyleCnt="8"/>
      <dgm:spPr/>
      <dgm:t>
        <a:bodyPr/>
        <a:lstStyle/>
        <a:p>
          <a:endParaRPr lang="es-ES"/>
        </a:p>
      </dgm:t>
    </dgm:pt>
    <dgm:pt modelId="{9A8EF707-254B-4DBE-BFB5-07C1310BA84F}" type="pres">
      <dgm:prSet presAssocID="{A0A3A6CA-4386-4B96-AA84-F6AB4C4FB7F6}" presName="connTx" presStyleLbl="parChTrans1D2" presStyleIdx="6" presStyleCnt="8"/>
      <dgm:spPr/>
      <dgm:t>
        <a:bodyPr/>
        <a:lstStyle/>
        <a:p>
          <a:endParaRPr lang="es-ES"/>
        </a:p>
      </dgm:t>
    </dgm:pt>
    <dgm:pt modelId="{48584C3D-1814-4E68-AC2D-C75BFF1488EB}" type="pres">
      <dgm:prSet presAssocID="{176F9155-1F2C-40B7-B9FC-DD85B5ECC58B}" presName="root2" presStyleCnt="0"/>
      <dgm:spPr/>
    </dgm:pt>
    <dgm:pt modelId="{83641ACA-1FF9-42F6-8761-B72BA82CDB10}" type="pres">
      <dgm:prSet presAssocID="{176F9155-1F2C-40B7-B9FC-DD85B5ECC58B}" presName="LevelTwoTextNode" presStyleLbl="node2" presStyleIdx="6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D07EBA0-A611-4753-9A27-AFC156918BB8}" type="pres">
      <dgm:prSet presAssocID="{176F9155-1F2C-40B7-B9FC-DD85B5ECC58B}" presName="level3hierChild" presStyleCnt="0"/>
      <dgm:spPr/>
    </dgm:pt>
    <dgm:pt modelId="{AFCEA397-DF12-4420-B6B6-6A6F5BF821B3}" type="pres">
      <dgm:prSet presAssocID="{B0CB04B1-117B-48BC-83E6-03133E2C7C99}" presName="conn2-1" presStyleLbl="parChTrans1D2" presStyleIdx="7" presStyleCnt="8"/>
      <dgm:spPr/>
      <dgm:t>
        <a:bodyPr/>
        <a:lstStyle/>
        <a:p>
          <a:endParaRPr lang="es-ES"/>
        </a:p>
      </dgm:t>
    </dgm:pt>
    <dgm:pt modelId="{F668DA2F-8395-42BD-8028-CB2887F163A9}" type="pres">
      <dgm:prSet presAssocID="{B0CB04B1-117B-48BC-83E6-03133E2C7C99}" presName="connTx" presStyleLbl="parChTrans1D2" presStyleIdx="7" presStyleCnt="8"/>
      <dgm:spPr/>
      <dgm:t>
        <a:bodyPr/>
        <a:lstStyle/>
        <a:p>
          <a:endParaRPr lang="es-ES"/>
        </a:p>
      </dgm:t>
    </dgm:pt>
    <dgm:pt modelId="{84FEB34A-4FB4-4970-B5D0-E1AF369EDFBF}" type="pres">
      <dgm:prSet presAssocID="{54EF8C56-2F70-466F-94C6-06195D482496}" presName="root2" presStyleCnt="0"/>
      <dgm:spPr/>
    </dgm:pt>
    <dgm:pt modelId="{84360057-A031-4A16-85FF-199C3CAA6740}" type="pres">
      <dgm:prSet presAssocID="{54EF8C56-2F70-466F-94C6-06195D482496}" presName="LevelTwoTextNode" presStyleLbl="node2" presStyleIdx="7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DAC1696-AC28-46FC-BB43-8C94694B656C}" type="pres">
      <dgm:prSet presAssocID="{54EF8C56-2F70-466F-94C6-06195D482496}" presName="level3hierChild" presStyleCnt="0"/>
      <dgm:spPr/>
    </dgm:pt>
    <dgm:pt modelId="{B8446453-5773-453E-8E50-B86698F88EC3}" type="pres">
      <dgm:prSet presAssocID="{18136928-CF74-4E8B-B784-B68A4E05F5EA}" presName="conn2-1" presStyleLbl="parChTrans1D3" presStyleIdx="5" presStyleCnt="8"/>
      <dgm:spPr/>
      <dgm:t>
        <a:bodyPr/>
        <a:lstStyle/>
        <a:p>
          <a:endParaRPr lang="es-ES"/>
        </a:p>
      </dgm:t>
    </dgm:pt>
    <dgm:pt modelId="{13D1AA86-9179-435E-AA25-87091C540ACD}" type="pres">
      <dgm:prSet presAssocID="{18136928-CF74-4E8B-B784-B68A4E05F5EA}" presName="connTx" presStyleLbl="parChTrans1D3" presStyleIdx="5" presStyleCnt="8"/>
      <dgm:spPr/>
      <dgm:t>
        <a:bodyPr/>
        <a:lstStyle/>
        <a:p>
          <a:endParaRPr lang="es-ES"/>
        </a:p>
      </dgm:t>
    </dgm:pt>
    <dgm:pt modelId="{7017F8B8-DDE9-4E83-8C27-4B67357E26D6}" type="pres">
      <dgm:prSet presAssocID="{9B4E86FD-4FFB-426E-BF3B-3FB7621539B9}" presName="root2" presStyleCnt="0"/>
      <dgm:spPr/>
    </dgm:pt>
    <dgm:pt modelId="{7D72D6B9-427C-4392-8497-E7B99C6D9950}" type="pres">
      <dgm:prSet presAssocID="{9B4E86FD-4FFB-426E-BF3B-3FB7621539B9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8FFB50F6-354B-4B69-B5CD-94F0C211E513}" type="pres">
      <dgm:prSet presAssocID="{9B4E86FD-4FFB-426E-BF3B-3FB7621539B9}" presName="level3hierChild" presStyleCnt="0"/>
      <dgm:spPr/>
    </dgm:pt>
    <dgm:pt modelId="{314E16E2-E2FC-4948-BA82-F2AFDE7E584E}" type="pres">
      <dgm:prSet presAssocID="{1DB9E611-B015-41FD-9C59-A4FF09F5CA43}" presName="conn2-1" presStyleLbl="parChTrans1D3" presStyleIdx="6" presStyleCnt="8"/>
      <dgm:spPr/>
      <dgm:t>
        <a:bodyPr/>
        <a:lstStyle/>
        <a:p>
          <a:endParaRPr lang="es-ES"/>
        </a:p>
      </dgm:t>
    </dgm:pt>
    <dgm:pt modelId="{7889F9B2-2F0F-4067-BF7E-6E1C77BC7260}" type="pres">
      <dgm:prSet presAssocID="{1DB9E611-B015-41FD-9C59-A4FF09F5CA43}" presName="connTx" presStyleLbl="parChTrans1D3" presStyleIdx="6" presStyleCnt="8"/>
      <dgm:spPr/>
      <dgm:t>
        <a:bodyPr/>
        <a:lstStyle/>
        <a:p>
          <a:endParaRPr lang="es-ES"/>
        </a:p>
      </dgm:t>
    </dgm:pt>
    <dgm:pt modelId="{C6F7324E-B2CE-489C-A38C-29491B9D4B7A}" type="pres">
      <dgm:prSet presAssocID="{4C66AD17-C70A-47AA-96B8-1382F0A313E9}" presName="root2" presStyleCnt="0"/>
      <dgm:spPr/>
    </dgm:pt>
    <dgm:pt modelId="{23475B48-56BA-48BF-9FAA-EFE033440E63}" type="pres">
      <dgm:prSet presAssocID="{4C66AD17-C70A-47AA-96B8-1382F0A313E9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AD6D74AD-926A-4297-AE0A-BD98564D5E39}" type="pres">
      <dgm:prSet presAssocID="{4C66AD17-C70A-47AA-96B8-1382F0A313E9}" presName="level3hierChild" presStyleCnt="0"/>
      <dgm:spPr/>
    </dgm:pt>
    <dgm:pt modelId="{7B5ECBC6-C0A7-425A-BC1D-B46941B28C3D}" type="pres">
      <dgm:prSet presAssocID="{7A8F266C-74D7-413A-B2E2-C4443BF32DAB}" presName="conn2-1" presStyleLbl="parChTrans1D4" presStyleIdx="3" presStyleCnt="6"/>
      <dgm:spPr/>
      <dgm:t>
        <a:bodyPr/>
        <a:lstStyle/>
        <a:p>
          <a:endParaRPr lang="es-ES"/>
        </a:p>
      </dgm:t>
    </dgm:pt>
    <dgm:pt modelId="{A171E79A-9493-4757-845B-3745B65BBC8E}" type="pres">
      <dgm:prSet presAssocID="{7A8F266C-74D7-413A-B2E2-C4443BF32DAB}" presName="connTx" presStyleLbl="parChTrans1D4" presStyleIdx="3" presStyleCnt="6"/>
      <dgm:spPr/>
      <dgm:t>
        <a:bodyPr/>
        <a:lstStyle/>
        <a:p>
          <a:endParaRPr lang="es-ES"/>
        </a:p>
      </dgm:t>
    </dgm:pt>
    <dgm:pt modelId="{8C733325-31C4-4690-95E2-6DC5CF0634F0}" type="pres">
      <dgm:prSet presAssocID="{C968A517-F9C5-45D5-863C-48038F7C055D}" presName="root2" presStyleCnt="0"/>
      <dgm:spPr/>
    </dgm:pt>
    <dgm:pt modelId="{3BF86FAC-189A-49CC-9633-9416C35E72E5}" type="pres">
      <dgm:prSet presAssocID="{C968A517-F9C5-45D5-863C-48038F7C055D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B3E88E-62B1-462C-A2A1-C8D73D9F4988}" type="pres">
      <dgm:prSet presAssocID="{C968A517-F9C5-45D5-863C-48038F7C055D}" presName="level3hierChild" presStyleCnt="0"/>
      <dgm:spPr/>
    </dgm:pt>
    <dgm:pt modelId="{B5E3E060-7827-4305-8EC9-29377D6369E0}" type="pres">
      <dgm:prSet presAssocID="{BD9911AE-5A8F-4921-80F5-2A56AF8B7151}" presName="conn2-1" presStyleLbl="parChTrans1D4" presStyleIdx="4" presStyleCnt="6"/>
      <dgm:spPr/>
      <dgm:t>
        <a:bodyPr/>
        <a:lstStyle/>
        <a:p>
          <a:endParaRPr lang="es-ES"/>
        </a:p>
      </dgm:t>
    </dgm:pt>
    <dgm:pt modelId="{27081FA1-B198-4C71-A3C6-61F4B92F3C99}" type="pres">
      <dgm:prSet presAssocID="{BD9911AE-5A8F-4921-80F5-2A56AF8B7151}" presName="connTx" presStyleLbl="parChTrans1D4" presStyleIdx="4" presStyleCnt="6"/>
      <dgm:spPr/>
      <dgm:t>
        <a:bodyPr/>
        <a:lstStyle/>
        <a:p>
          <a:endParaRPr lang="es-ES"/>
        </a:p>
      </dgm:t>
    </dgm:pt>
    <dgm:pt modelId="{C5FDAFE1-0EF4-41F6-AFF5-48485E1BBD23}" type="pres">
      <dgm:prSet presAssocID="{D96D2E99-792B-48C3-A1FC-E9CA62EC1129}" presName="root2" presStyleCnt="0"/>
      <dgm:spPr/>
    </dgm:pt>
    <dgm:pt modelId="{EACD3FBE-E771-4738-AF79-1FE9ACD7B866}" type="pres">
      <dgm:prSet presAssocID="{D96D2E99-792B-48C3-A1FC-E9CA62EC1129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D7A65D2-F416-4616-B506-24D133581863}" type="pres">
      <dgm:prSet presAssocID="{D96D2E99-792B-48C3-A1FC-E9CA62EC1129}" presName="level3hierChild" presStyleCnt="0"/>
      <dgm:spPr/>
    </dgm:pt>
    <dgm:pt modelId="{0AD63136-ADFB-4EFB-ACFE-323B13E77387}" type="pres">
      <dgm:prSet presAssocID="{421DD319-4755-4BC2-94B8-72C239A597B8}" presName="conn2-1" presStyleLbl="parChTrans1D4" presStyleIdx="5" presStyleCnt="6"/>
      <dgm:spPr/>
      <dgm:t>
        <a:bodyPr/>
        <a:lstStyle/>
        <a:p>
          <a:endParaRPr lang="es-ES"/>
        </a:p>
      </dgm:t>
    </dgm:pt>
    <dgm:pt modelId="{5EA5A809-B707-44E1-91CE-A517DEF4F3C7}" type="pres">
      <dgm:prSet presAssocID="{421DD319-4755-4BC2-94B8-72C239A597B8}" presName="connTx" presStyleLbl="parChTrans1D4" presStyleIdx="5" presStyleCnt="6"/>
      <dgm:spPr/>
      <dgm:t>
        <a:bodyPr/>
        <a:lstStyle/>
        <a:p>
          <a:endParaRPr lang="es-ES"/>
        </a:p>
      </dgm:t>
    </dgm:pt>
    <dgm:pt modelId="{1C23000C-5992-4845-B722-9D0CBF47F835}" type="pres">
      <dgm:prSet presAssocID="{6F413501-39FD-4835-9C4F-737821FD323D}" presName="root2" presStyleCnt="0"/>
      <dgm:spPr/>
    </dgm:pt>
    <dgm:pt modelId="{29EFB44E-4051-42B3-AECB-C90C3C9ECFD5}" type="pres">
      <dgm:prSet presAssocID="{6F413501-39FD-4835-9C4F-737821FD323D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026AB16A-3E49-479D-81A1-4A3CB627DC17}" type="pres">
      <dgm:prSet presAssocID="{6F413501-39FD-4835-9C4F-737821FD323D}" presName="level3hierChild" presStyleCnt="0"/>
      <dgm:spPr/>
    </dgm:pt>
    <dgm:pt modelId="{3EB703A0-9C26-4FB7-9063-2B9E4959FEF9}" type="pres">
      <dgm:prSet presAssocID="{AF4FA522-B4DE-4141-81DF-447C366AC251}" presName="conn2-1" presStyleLbl="parChTrans1D3" presStyleIdx="7" presStyleCnt="8"/>
      <dgm:spPr/>
      <dgm:t>
        <a:bodyPr/>
        <a:lstStyle/>
        <a:p>
          <a:endParaRPr lang="es-ES"/>
        </a:p>
      </dgm:t>
    </dgm:pt>
    <dgm:pt modelId="{E814243B-6FA5-4C79-BC7F-2CADDF271192}" type="pres">
      <dgm:prSet presAssocID="{AF4FA522-B4DE-4141-81DF-447C366AC251}" presName="connTx" presStyleLbl="parChTrans1D3" presStyleIdx="7" presStyleCnt="8"/>
      <dgm:spPr/>
      <dgm:t>
        <a:bodyPr/>
        <a:lstStyle/>
        <a:p>
          <a:endParaRPr lang="es-ES"/>
        </a:p>
      </dgm:t>
    </dgm:pt>
    <dgm:pt modelId="{1295A4EC-EB54-487A-996E-8F4FA483CFC1}" type="pres">
      <dgm:prSet presAssocID="{8C17356E-7947-4328-9AA2-45E311B50C31}" presName="root2" presStyleCnt="0"/>
      <dgm:spPr/>
    </dgm:pt>
    <dgm:pt modelId="{5C412A3B-5E1D-469F-AB18-8AB252B8BF06}" type="pres">
      <dgm:prSet presAssocID="{8C17356E-7947-4328-9AA2-45E311B50C31}" presName="LevelTwoTextNode" presStyleLbl="node3" presStyleIdx="7" presStyleCnt="8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22F78163-A4BA-435C-833E-CC17D1C3CBD8}" type="pres">
      <dgm:prSet presAssocID="{8C17356E-7947-4328-9AA2-45E311B50C31}" presName="level3hierChild" presStyleCnt="0"/>
      <dgm:spPr/>
    </dgm:pt>
  </dgm:ptLst>
  <dgm:cxnLst>
    <dgm:cxn modelId="{80D0565D-A0C3-4062-A26F-152D926DD775}" type="presOf" srcId="{4C20FC72-1858-445C-BBCB-EF9AF3B28C93}" destId="{A0115B7B-51E2-45F9-848D-3CFD59CA09F1}" srcOrd="0" destOrd="0" presId="urn:microsoft.com/office/officeart/2008/layout/HorizontalMultiLevelHierarchy"/>
    <dgm:cxn modelId="{01906D3D-8318-4BA2-8163-393847ABD7DB}" type="presOf" srcId="{A791C515-979D-443C-9119-A97CCE445EF7}" destId="{E44E1098-98A9-42ED-BD01-6B137A3D2705}" srcOrd="0" destOrd="0" presId="urn:microsoft.com/office/officeart/2008/layout/HorizontalMultiLevelHierarchy"/>
    <dgm:cxn modelId="{CBF2776D-488E-4D84-85C6-E45DEEF844BF}" type="presOf" srcId="{B0246AEB-CA14-451E-8F68-8010FB03EEF8}" destId="{96701682-7CF9-4380-B053-7BAAA73955D8}" srcOrd="0" destOrd="0" presId="urn:microsoft.com/office/officeart/2008/layout/HorizontalMultiLevelHierarchy"/>
    <dgm:cxn modelId="{02235390-855D-47BC-B9BE-AF52F825C2B4}" srcId="{54EF8C56-2F70-466F-94C6-06195D482496}" destId="{9B4E86FD-4FFB-426E-BF3B-3FB7621539B9}" srcOrd="0" destOrd="0" parTransId="{18136928-CF74-4E8B-B784-B68A4E05F5EA}" sibTransId="{39D65D2B-8D2B-470C-A721-8CF78374B4BC}"/>
    <dgm:cxn modelId="{F3F7A197-CADA-402D-B513-DBA0EEB1FAAB}" type="presOf" srcId="{01182BF6-BC6F-4D39-BF06-0DFDEE2266C2}" destId="{ADF9591D-8012-4A27-88C9-0828537D8963}" srcOrd="0" destOrd="0" presId="urn:microsoft.com/office/officeart/2008/layout/HorizontalMultiLevelHierarchy"/>
    <dgm:cxn modelId="{FDE35C6E-AC09-43BB-93BA-43F121BA94C1}" type="presOf" srcId="{9317E983-44F4-4E0B-96D6-7A92DC84A3B9}" destId="{DA34260C-B91B-4D25-9B4F-A5F5099144F3}" srcOrd="0" destOrd="0" presId="urn:microsoft.com/office/officeart/2008/layout/HorizontalMultiLevelHierarchy"/>
    <dgm:cxn modelId="{22EF6286-0CFE-4BD2-A55F-116605D087A4}" type="presOf" srcId="{7C60A644-A23B-45EF-8D48-F7C38E51F07D}" destId="{96A2F0F0-E827-487A-9F11-2251C5A6337E}" srcOrd="1" destOrd="0" presId="urn:microsoft.com/office/officeart/2008/layout/HorizontalMultiLevelHierarchy"/>
    <dgm:cxn modelId="{813168AB-21EC-4FCD-8300-1F8C09BB17E7}" srcId="{7227C306-9BCC-42B0-9106-58AA58581906}" destId="{B8C600A6-B957-4E58-A041-5ED98E54F6EE}" srcOrd="3" destOrd="0" parTransId="{B4584D91-40EC-4973-9E8F-618F91CA3707}" sibTransId="{643E6438-7BAA-443B-9457-543DCDA2269B}"/>
    <dgm:cxn modelId="{B585F4E3-C703-4B3B-800B-57CF87B758AB}" type="presOf" srcId="{6506BD62-7DE5-472D-80CA-674E7AB8122A}" destId="{F890C953-A720-40D2-860A-9C55E714B69F}" srcOrd="0" destOrd="0" presId="urn:microsoft.com/office/officeart/2008/layout/HorizontalMultiLevelHierarchy"/>
    <dgm:cxn modelId="{E8D4246F-1EDD-46A8-BF71-3DDB4AFD3D30}" type="presOf" srcId="{421DD319-4755-4BC2-94B8-72C239A597B8}" destId="{5EA5A809-B707-44E1-91CE-A517DEF4F3C7}" srcOrd="1" destOrd="0" presId="urn:microsoft.com/office/officeart/2008/layout/HorizontalMultiLevelHierarchy"/>
    <dgm:cxn modelId="{0BF9CDA3-EA6E-4CFC-9F40-0E8177CB9464}" type="presOf" srcId="{F3FD5A48-1F2F-4B6C-9D0C-B5E3866B9762}" destId="{4D468322-DEB2-434C-9EC2-EBA831969B68}" srcOrd="0" destOrd="0" presId="urn:microsoft.com/office/officeart/2008/layout/HorizontalMultiLevelHierarchy"/>
    <dgm:cxn modelId="{C3896B67-FD17-4135-B266-70624852DCB0}" type="presOf" srcId="{CC4EFFF2-61D9-4064-A15B-5DD61C698D47}" destId="{F2728DC2-7C78-4024-80F5-F0C79FC02E12}" srcOrd="0" destOrd="0" presId="urn:microsoft.com/office/officeart/2008/layout/HorizontalMultiLevelHierarchy"/>
    <dgm:cxn modelId="{F6A5BFAC-14DB-4B81-B16D-DC9CD0C447A4}" type="presOf" srcId="{6E4A69EA-9761-4D22-88A1-C22F1896C644}" destId="{E9902989-201B-477D-B7C2-0E3FC9D90778}" srcOrd="1" destOrd="0" presId="urn:microsoft.com/office/officeart/2008/layout/HorizontalMultiLevelHierarchy"/>
    <dgm:cxn modelId="{8CF79F3C-0793-491B-9C34-F8EEA41FCD26}" srcId="{6BEC2DE5-32FD-445E-915A-34FB030DB20B}" destId="{4C20FC72-1858-445C-BBCB-EF9AF3B28C93}" srcOrd="0" destOrd="0" parTransId="{2413F5A0-0601-463C-9314-57F5F84874CC}" sibTransId="{ADA2CD43-362C-486B-9686-A9918801388B}"/>
    <dgm:cxn modelId="{CC7C5BC1-D796-479A-89E7-4C2007DD5A6D}" type="presOf" srcId="{6E4A69EA-9761-4D22-88A1-C22F1896C644}" destId="{6368AB81-5D2E-4B91-9429-E1818A536762}" srcOrd="0" destOrd="0" presId="urn:microsoft.com/office/officeart/2008/layout/HorizontalMultiLevelHierarchy"/>
    <dgm:cxn modelId="{C68F40C7-EB30-46FE-AD17-09BAB975BBD4}" type="presOf" srcId="{A0A3A6CA-4386-4B96-AA84-F6AB4C4FB7F6}" destId="{B3CA735C-7BB6-4B03-B9CC-1EA314555F59}" srcOrd="0" destOrd="0" presId="urn:microsoft.com/office/officeart/2008/layout/HorizontalMultiLevelHierarchy"/>
    <dgm:cxn modelId="{882500CA-647D-44C1-A57B-1F94808C5E25}" type="presOf" srcId="{F4ECC82F-D8FC-440F-9E21-07EE84470427}" destId="{C8875DCE-26F8-450A-ADA2-33EE5F32ED55}" srcOrd="1" destOrd="0" presId="urn:microsoft.com/office/officeart/2008/layout/HorizontalMultiLevelHierarchy"/>
    <dgm:cxn modelId="{F6981806-02C6-48F2-94F6-5BA9EA4E3104}" type="presOf" srcId="{BD9911AE-5A8F-4921-80F5-2A56AF8B7151}" destId="{B5E3E060-7827-4305-8EC9-29377D6369E0}" srcOrd="0" destOrd="0" presId="urn:microsoft.com/office/officeart/2008/layout/HorizontalMultiLevelHierarchy"/>
    <dgm:cxn modelId="{88153EA4-A84E-4C31-8EC1-B9982422EA0A}" type="presOf" srcId="{1EF918C5-22F8-447C-97D3-EB460D111B9E}" destId="{54DBF7A9-59D7-48CA-B04F-DC7691C5618C}" srcOrd="0" destOrd="0" presId="urn:microsoft.com/office/officeart/2008/layout/HorizontalMultiLevelHierarchy"/>
    <dgm:cxn modelId="{37EF4233-B228-4DD6-8D00-DC79E3B71A1F}" type="presOf" srcId="{F4ECC82F-D8FC-440F-9E21-07EE84470427}" destId="{9E56F805-6159-4AD2-BE05-F7B70573F97E}" srcOrd="0" destOrd="0" presId="urn:microsoft.com/office/officeart/2008/layout/HorizontalMultiLevelHierarchy"/>
    <dgm:cxn modelId="{25E33655-D835-41AB-AFF6-035955221570}" type="presOf" srcId="{9B4E86FD-4FFB-426E-BF3B-3FB7621539B9}" destId="{7D72D6B9-427C-4392-8497-E7B99C6D9950}" srcOrd="0" destOrd="0" presId="urn:microsoft.com/office/officeart/2008/layout/HorizontalMultiLevelHierarchy"/>
    <dgm:cxn modelId="{4BAE0B9D-F3AF-4FE1-8F27-10B9D206999E}" type="presOf" srcId="{6F413501-39FD-4835-9C4F-737821FD323D}" destId="{29EFB44E-4051-42B3-AECB-C90C3C9ECFD5}" srcOrd="0" destOrd="0" presId="urn:microsoft.com/office/officeart/2008/layout/HorizontalMultiLevelHierarchy"/>
    <dgm:cxn modelId="{CD9B6ADD-DEA8-4686-86E7-5B1989204656}" type="presOf" srcId="{F4C195B8-0213-452A-9021-9B9CA76F9487}" destId="{CACEAE40-525C-45D1-97FF-988285C4E980}" srcOrd="0" destOrd="0" presId="urn:microsoft.com/office/officeart/2008/layout/HorizontalMultiLevelHierarchy"/>
    <dgm:cxn modelId="{3FC9C48D-1587-45CF-90BA-FBFEE21CD7DE}" type="presOf" srcId="{B4584D91-40EC-4973-9E8F-618F91CA3707}" destId="{7AC7D18C-C64E-4A11-B611-89F86F36AE33}" srcOrd="0" destOrd="0" presId="urn:microsoft.com/office/officeart/2008/layout/HorizontalMultiLevelHierarchy"/>
    <dgm:cxn modelId="{22903FE4-CB95-45E1-A9AF-13E0236389A0}" srcId="{4C20FC72-1858-445C-BBCB-EF9AF3B28C93}" destId="{1EF918C5-22F8-447C-97D3-EB460D111B9E}" srcOrd="0" destOrd="0" parTransId="{F4ECC82F-D8FC-440F-9E21-07EE84470427}" sibTransId="{7A11C837-7554-4C1C-9468-95106421781D}"/>
    <dgm:cxn modelId="{77E3A4F6-2258-4DD6-8388-4DD3425682C6}" type="presOf" srcId="{396726D9-483C-4688-8723-2777C87A2016}" destId="{4C1E9404-0DC6-42E3-AD96-501FC32307D1}" srcOrd="0" destOrd="0" presId="urn:microsoft.com/office/officeart/2008/layout/HorizontalMultiLevelHierarchy"/>
    <dgm:cxn modelId="{E33F0A36-9BC8-4994-BC71-1C120968A485}" type="presOf" srcId="{B8C600A6-B957-4E58-A041-5ED98E54F6EE}" destId="{DC0CC637-5C75-440D-AAC4-0684B232EF9E}" srcOrd="0" destOrd="0" presId="urn:microsoft.com/office/officeart/2008/layout/HorizontalMultiLevelHierarchy"/>
    <dgm:cxn modelId="{31455D94-D4E2-4F51-B623-1C1352691074}" type="presOf" srcId="{7A8F266C-74D7-413A-B2E2-C4443BF32DAB}" destId="{7B5ECBC6-C0A7-425A-BC1D-B46941B28C3D}" srcOrd="0" destOrd="0" presId="urn:microsoft.com/office/officeart/2008/layout/HorizontalMultiLevelHierarchy"/>
    <dgm:cxn modelId="{63A18B17-01FC-4DD6-A1A0-19EE6D4A5D6B}" type="presOf" srcId="{8212FD5B-C965-4D9D-86FB-9CFEF5DCAD98}" destId="{58ECDDEC-3119-44E8-B9E6-C86902B9DA4D}" srcOrd="0" destOrd="0" presId="urn:microsoft.com/office/officeart/2008/layout/HorizontalMultiLevelHierarchy"/>
    <dgm:cxn modelId="{C49C9E27-2AE6-4D4A-9B3F-8702C420618D}" srcId="{A791C515-979D-443C-9119-A97CCE445EF7}" destId="{176F9155-1F2C-40B7-B9FC-DD85B5ECC58B}" srcOrd="6" destOrd="0" parTransId="{A0A3A6CA-4386-4B96-AA84-F6AB4C4FB7F6}" sibTransId="{21E65871-72BE-40B2-B50B-FC810EBF6FCE}"/>
    <dgm:cxn modelId="{C5763D11-BB58-40B9-BC80-3B5F62A33E4C}" type="presOf" srcId="{421DD319-4755-4BC2-94B8-72C239A597B8}" destId="{0AD63136-ADFB-4EFB-ACFE-323B13E77387}" srcOrd="0" destOrd="0" presId="urn:microsoft.com/office/officeart/2008/layout/HorizontalMultiLevelHierarchy"/>
    <dgm:cxn modelId="{0A183104-F03C-4345-A7BF-02A317CD2A65}" srcId="{54EF8C56-2F70-466F-94C6-06195D482496}" destId="{4C66AD17-C70A-47AA-96B8-1382F0A313E9}" srcOrd="1" destOrd="0" parTransId="{1DB9E611-B015-41FD-9C59-A4FF09F5CA43}" sibTransId="{881E6524-3371-45F7-995E-CBAA143478A6}"/>
    <dgm:cxn modelId="{A493844F-4123-4836-B3A4-FD33315BAE2E}" type="presOf" srcId="{C652C5EC-2AA9-4318-BB4D-7E6642A1E570}" destId="{4FD0EC5B-56C0-4CEC-A783-9DB0E417EE7B}" srcOrd="1" destOrd="0" presId="urn:microsoft.com/office/officeart/2008/layout/HorizontalMultiLevelHierarchy"/>
    <dgm:cxn modelId="{4790B6F9-BC60-4A0B-B6E0-52969174C87C}" type="presOf" srcId="{9E916005-8122-4F89-8493-97F60D0E24C2}" destId="{1AFCA0E5-D846-478A-8DAF-5B11B9AECD3D}" srcOrd="0" destOrd="0" presId="urn:microsoft.com/office/officeart/2008/layout/HorizontalMultiLevelHierarchy"/>
    <dgm:cxn modelId="{6B270534-7698-45C5-8868-CE30062C8355}" type="presOf" srcId="{AF4FA522-B4DE-4141-81DF-447C366AC251}" destId="{3EB703A0-9C26-4FB7-9063-2B9E4959FEF9}" srcOrd="0" destOrd="0" presId="urn:microsoft.com/office/officeart/2008/layout/HorizontalMultiLevelHierarchy"/>
    <dgm:cxn modelId="{8A17BBD3-0C0F-41D8-B69F-42F007A7AFB6}" srcId="{54EF8C56-2F70-466F-94C6-06195D482496}" destId="{8C17356E-7947-4328-9AA2-45E311B50C31}" srcOrd="2" destOrd="0" parTransId="{AF4FA522-B4DE-4141-81DF-447C366AC251}" sibTransId="{B840C930-F951-4E06-86C0-0F937166756A}"/>
    <dgm:cxn modelId="{073A849F-1128-401D-932E-BEE683EF9D98}" type="presOf" srcId="{B4584D91-40EC-4973-9E8F-618F91CA3707}" destId="{449374C1-E62E-4278-B997-7C147FD6AA68}" srcOrd="1" destOrd="0" presId="urn:microsoft.com/office/officeart/2008/layout/HorizontalMultiLevelHierarchy"/>
    <dgm:cxn modelId="{A4DBDBE2-3C76-4AFE-BD26-839B87CD3985}" type="presOf" srcId="{D96D2E99-792B-48C3-A1FC-E9CA62EC1129}" destId="{EACD3FBE-E771-4738-AF79-1FE9ACD7B866}" srcOrd="0" destOrd="0" presId="urn:microsoft.com/office/officeart/2008/layout/HorizontalMultiLevelHierarchy"/>
    <dgm:cxn modelId="{A34FC658-FF90-4FEA-81C4-FBC574CCACAA}" type="presOf" srcId="{6BEC2DE5-32FD-445E-915A-34FB030DB20B}" destId="{8E34B11F-7FCF-4613-9A0C-53B1BC3E1148}" srcOrd="0" destOrd="0" presId="urn:microsoft.com/office/officeart/2008/layout/HorizontalMultiLevelHierarchy"/>
    <dgm:cxn modelId="{D9B576B7-5EC9-4832-97C0-84AA96A00D92}" type="presOf" srcId="{C652C5EC-2AA9-4318-BB4D-7E6642A1E570}" destId="{7A254D6B-73CC-4120-8100-49D826EF63B6}" srcOrd="0" destOrd="0" presId="urn:microsoft.com/office/officeart/2008/layout/HorizontalMultiLevelHierarchy"/>
    <dgm:cxn modelId="{6D0D109B-C96F-4BB3-BF2E-35A232F15310}" type="presOf" srcId="{7C60A644-A23B-45EF-8D48-F7C38E51F07D}" destId="{25353EC6-F4A0-4027-8718-FEE818B28420}" srcOrd="0" destOrd="0" presId="urn:microsoft.com/office/officeart/2008/layout/HorizontalMultiLevelHierarchy"/>
    <dgm:cxn modelId="{1BD7A22C-477D-4963-9B3F-B04E100AE977}" srcId="{4C66AD17-C70A-47AA-96B8-1382F0A313E9}" destId="{6F413501-39FD-4835-9C4F-737821FD323D}" srcOrd="2" destOrd="0" parTransId="{421DD319-4755-4BC2-94B8-72C239A597B8}" sibTransId="{BDB658B7-79D4-4719-B099-FEC6D4537F85}"/>
    <dgm:cxn modelId="{6AA20C41-6198-4FA9-8AA2-E2CD39069450}" type="presOf" srcId="{837DB5C3-372F-49A9-8CFE-7B679A197D75}" destId="{70D535F9-71DA-47A8-9367-0F0A114CE36F}" srcOrd="0" destOrd="0" presId="urn:microsoft.com/office/officeart/2008/layout/HorizontalMultiLevelHierarchy"/>
    <dgm:cxn modelId="{85135B52-6CF0-48FE-B01E-941BE502A7EE}" type="presOf" srcId="{9E916005-8122-4F89-8493-97F60D0E24C2}" destId="{AA2EE036-ED6D-4E48-9B02-984E595D5904}" srcOrd="1" destOrd="0" presId="urn:microsoft.com/office/officeart/2008/layout/HorizontalMultiLevelHierarchy"/>
    <dgm:cxn modelId="{25A4C624-B992-46B4-BED2-D257FBB4A16D}" srcId="{7227C306-9BCC-42B0-9106-58AA58581906}" destId="{789D378C-DDB4-4F02-B3A9-1BE018D4B0F6}" srcOrd="2" destOrd="0" parTransId="{CC4EFFF2-61D9-4064-A15B-5DD61C698D47}" sibTransId="{C91D1D71-7051-4D27-9903-D6713CDC2E21}"/>
    <dgm:cxn modelId="{64F5FC76-D2BC-4D3F-9FE0-FAA0DBA53149}" type="presOf" srcId="{01182BF6-BC6F-4D39-BF06-0DFDEE2266C2}" destId="{062C90AE-DF3D-4600-A9F8-9C7D4E5535EA}" srcOrd="1" destOrd="0" presId="urn:microsoft.com/office/officeart/2008/layout/HorizontalMultiLevelHierarchy"/>
    <dgm:cxn modelId="{EF8F4578-E4E0-43A9-98A4-E3DC793A7FF1}" srcId="{A791C515-979D-443C-9119-A97CCE445EF7}" destId="{A4B83D30-94BE-442F-A4E5-90CB2C979822}" srcOrd="1" destOrd="0" parTransId="{6E4A69EA-9761-4D22-88A1-C22F1896C644}" sibTransId="{E9C0F363-2F40-4470-A918-950CF2A0436D}"/>
    <dgm:cxn modelId="{EFFD3723-320E-40BC-8273-37691CA279FA}" type="presOf" srcId="{CC4EFFF2-61D9-4064-A15B-5DD61C698D47}" destId="{D505D4F2-D99F-4B92-B7FA-992E634D4395}" srcOrd="1" destOrd="0" presId="urn:microsoft.com/office/officeart/2008/layout/HorizontalMultiLevelHierarchy"/>
    <dgm:cxn modelId="{DB4DE1E3-7E65-46F3-929C-50F93FABF923}" type="presOf" srcId="{F58960A3-DFEA-475A-A0ED-5D25F214440E}" destId="{45C66D0E-5BF0-4610-8F58-F30DA13C73F8}" srcOrd="0" destOrd="0" presId="urn:microsoft.com/office/officeart/2008/layout/HorizontalMultiLevelHierarchy"/>
    <dgm:cxn modelId="{3E4A05F7-D120-46B6-B12E-D40B75C5638B}" type="presOf" srcId="{7A8F266C-74D7-413A-B2E2-C4443BF32DAB}" destId="{A171E79A-9493-4757-845B-3745B65BBC8E}" srcOrd="1" destOrd="0" presId="urn:microsoft.com/office/officeart/2008/layout/HorizontalMultiLevelHierarchy"/>
    <dgm:cxn modelId="{23CD141A-62CB-4439-A203-FB527A11F066}" type="presOf" srcId="{2413F5A0-0601-463C-9314-57F5F84874CC}" destId="{F010EE52-AA50-4078-9DCD-B5D99E59C828}" srcOrd="1" destOrd="0" presId="urn:microsoft.com/office/officeart/2008/layout/HorizontalMultiLevelHierarchy"/>
    <dgm:cxn modelId="{416E5449-FFB1-4F3B-9B85-D06C533041D1}" type="presOf" srcId="{A0A3A6CA-4386-4B96-AA84-F6AB4C4FB7F6}" destId="{9A8EF707-254B-4DBE-BFB5-07C1310BA84F}" srcOrd="1" destOrd="0" presId="urn:microsoft.com/office/officeart/2008/layout/HorizontalMultiLevelHierarchy"/>
    <dgm:cxn modelId="{19EB5C0A-CFA6-4AFB-92FF-6B2B0EF11935}" srcId="{4C66AD17-C70A-47AA-96B8-1382F0A313E9}" destId="{D96D2E99-792B-48C3-A1FC-E9CA62EC1129}" srcOrd="1" destOrd="0" parTransId="{BD9911AE-5A8F-4921-80F5-2A56AF8B7151}" sibTransId="{6FCE3430-1D4F-4B01-B9E7-7CDECE3D9BC8}"/>
    <dgm:cxn modelId="{CA2C116C-F132-41A3-AB82-973A57B78C28}" type="presOf" srcId="{B0CB04B1-117B-48BC-83E6-03133E2C7C99}" destId="{AFCEA397-DF12-4420-B6B6-6A6F5BF821B3}" srcOrd="0" destOrd="0" presId="urn:microsoft.com/office/officeart/2008/layout/HorizontalMultiLevelHierarchy"/>
    <dgm:cxn modelId="{516BFD3D-8FF0-4903-BB30-DB4D3AB130EF}" type="presOf" srcId="{8C17356E-7947-4328-9AA2-45E311B50C31}" destId="{5C412A3B-5E1D-469F-AB18-8AB252B8BF06}" srcOrd="0" destOrd="0" presId="urn:microsoft.com/office/officeart/2008/layout/HorizontalMultiLevelHierarchy"/>
    <dgm:cxn modelId="{2F239288-D384-484F-87AC-4E65835D063A}" type="presOf" srcId="{18136928-CF74-4E8B-B784-B68A4E05F5EA}" destId="{B8446453-5773-453E-8E50-B86698F88EC3}" srcOrd="0" destOrd="0" presId="urn:microsoft.com/office/officeart/2008/layout/HorizontalMultiLevelHierarchy"/>
    <dgm:cxn modelId="{FAFA80E9-E987-4452-A66F-6CC6B15905F9}" type="presOf" srcId="{AF59356C-FF76-472E-83A1-BBB23A4DC224}" destId="{F105D90B-C612-4AFD-A762-7DF5D0A6641E}" srcOrd="0" destOrd="0" presId="urn:microsoft.com/office/officeart/2008/layout/HorizontalMultiLevelHierarchy"/>
    <dgm:cxn modelId="{A205D00B-DD6F-437C-8CBF-7A8FDA8C5F02}" type="presOf" srcId="{176F9155-1F2C-40B7-B9FC-DD85B5ECC58B}" destId="{83641ACA-1FF9-42F6-8761-B72BA82CDB10}" srcOrd="0" destOrd="0" presId="urn:microsoft.com/office/officeart/2008/layout/HorizontalMultiLevelHierarchy"/>
    <dgm:cxn modelId="{22E9A3BE-B3CB-457A-8298-89053FC9C032}" type="presOf" srcId="{A4B83D30-94BE-442F-A4E5-90CB2C979822}" destId="{6B649D58-BCA3-4B47-BD81-01BB5DD917B4}" srcOrd="0" destOrd="0" presId="urn:microsoft.com/office/officeart/2008/layout/HorizontalMultiLevelHierarchy"/>
    <dgm:cxn modelId="{B85C292D-0FD9-4FE1-95F8-0846FE07C943}" srcId="{A791C515-979D-443C-9119-A97CCE445EF7}" destId="{7227C306-9BCC-42B0-9106-58AA58581906}" srcOrd="0" destOrd="0" parTransId="{AF59356C-FF76-472E-83A1-BBB23A4DC224}" sibTransId="{2E480827-54AA-4061-9C3D-F7E7A5F8EB6E}"/>
    <dgm:cxn modelId="{9B218AB3-A7BA-43BE-B2FA-FB62E37D946B}" srcId="{9317E983-44F4-4E0B-96D6-7A92DC84A3B9}" destId="{837DB5C3-372F-49A9-8CFE-7B679A197D75}" srcOrd="0" destOrd="0" parTransId="{6506BD62-7DE5-472D-80CA-674E7AB8122A}" sibTransId="{27029BB6-C762-4E67-830A-BD805C68AC9B}"/>
    <dgm:cxn modelId="{209DAF73-F421-44DC-939F-23A1E333C18D}" type="presOf" srcId="{B0CB04B1-117B-48BC-83E6-03133E2C7C99}" destId="{F668DA2F-8395-42BD-8028-CB2887F163A9}" srcOrd="1" destOrd="0" presId="urn:microsoft.com/office/officeart/2008/layout/HorizontalMultiLevelHierarchy"/>
    <dgm:cxn modelId="{6D76BCE8-5B05-48CA-B325-F40F858B8D86}" srcId="{4C66AD17-C70A-47AA-96B8-1382F0A313E9}" destId="{C968A517-F9C5-45D5-863C-48038F7C055D}" srcOrd="0" destOrd="0" parTransId="{7A8F266C-74D7-413A-B2E2-C4443BF32DAB}" sibTransId="{0E3F3475-134C-4175-AA64-C09B95595B16}"/>
    <dgm:cxn modelId="{0AFE1D7F-25D6-4121-B27D-6B2D1664790C}" type="presOf" srcId="{54EF8C56-2F70-466F-94C6-06195D482496}" destId="{84360057-A031-4A16-85FF-199C3CAA6740}" srcOrd="0" destOrd="0" presId="urn:microsoft.com/office/officeart/2008/layout/HorizontalMultiLevelHierarchy"/>
    <dgm:cxn modelId="{D5E8E4DE-E44A-42CD-9E2F-5DA2F8ECA662}" type="presOf" srcId="{3B81EEA3-9CDD-44FD-9DE7-3541C0260A99}" destId="{A0627045-DA36-4273-A3F2-2D8E75E83B83}" srcOrd="0" destOrd="0" presId="urn:microsoft.com/office/officeart/2008/layout/HorizontalMultiLevelHierarchy"/>
    <dgm:cxn modelId="{C819D3A2-44E4-4A1C-A01D-C9E4AE656DB9}" type="presOf" srcId="{C968A517-F9C5-45D5-863C-48038F7C055D}" destId="{3BF86FAC-189A-49CC-9633-9416C35E72E5}" srcOrd="0" destOrd="0" presId="urn:microsoft.com/office/officeart/2008/layout/HorizontalMultiLevelHierarchy"/>
    <dgm:cxn modelId="{029ADBA7-534D-4A9C-95E2-7ABFF7F0E1B1}" srcId="{A791C515-979D-443C-9119-A97CCE445EF7}" destId="{9317E983-44F4-4E0B-96D6-7A92DC84A3B9}" srcOrd="4" destOrd="0" parTransId="{8212FD5B-C965-4D9D-86FB-9CFEF5DCAD98}" sibTransId="{C15C782C-D365-4E92-8CAF-739041AD2A51}"/>
    <dgm:cxn modelId="{736D006E-2429-4A5B-94E3-AF3481D04D6B}" type="presOf" srcId="{789D378C-DDB4-4F02-B3A9-1BE018D4B0F6}" destId="{DBD8E6E5-2870-437C-BC65-B3003361E7A6}" srcOrd="0" destOrd="0" presId="urn:microsoft.com/office/officeart/2008/layout/HorizontalMultiLevelHierarchy"/>
    <dgm:cxn modelId="{006AAB1A-116E-48C0-821C-FD9B121ECE78}" type="presOf" srcId="{F58960A3-DFEA-475A-A0ED-5D25F214440E}" destId="{C10D8DE8-7648-4E56-9973-28A3EF78EB5D}" srcOrd="1" destOrd="0" presId="urn:microsoft.com/office/officeart/2008/layout/HorizontalMultiLevelHierarchy"/>
    <dgm:cxn modelId="{5CB64EFF-BD3F-439E-BE2F-81818688835B}" type="presOf" srcId="{603BE2B3-15F9-4CD2-BD2E-8C229F1CC854}" destId="{4C9F044F-A6BA-4D15-890D-D0DF81CD07C2}" srcOrd="0" destOrd="0" presId="urn:microsoft.com/office/officeart/2008/layout/HorizontalMultiLevelHierarchy"/>
    <dgm:cxn modelId="{E651273C-9807-48EE-9EEA-81A74CD9A70B}" type="presOf" srcId="{AF59356C-FF76-472E-83A1-BBB23A4DC224}" destId="{3F7B3FAF-554D-4B5B-8F10-032DC6B89582}" srcOrd="1" destOrd="0" presId="urn:microsoft.com/office/officeart/2008/layout/HorizontalMultiLevelHierarchy"/>
    <dgm:cxn modelId="{8BADCD64-1388-457B-92B0-D20A557B6AF3}" type="presOf" srcId="{F3FD5A48-1F2F-4B6C-9D0C-B5E3866B9762}" destId="{10A73347-4197-4535-B017-B57A223BCA4E}" srcOrd="1" destOrd="0" presId="urn:microsoft.com/office/officeart/2008/layout/HorizontalMultiLevelHierarchy"/>
    <dgm:cxn modelId="{9537D2ED-919F-4B3A-A375-E416E22D71EF}" type="presOf" srcId="{1DB9E611-B015-41FD-9C59-A4FF09F5CA43}" destId="{314E16E2-E2FC-4948-BA82-F2AFDE7E584E}" srcOrd="0" destOrd="0" presId="urn:microsoft.com/office/officeart/2008/layout/HorizontalMultiLevelHierarchy"/>
    <dgm:cxn modelId="{51A1A681-A40F-4267-A72A-0F63EB3181FB}" type="presOf" srcId="{18136928-CF74-4E8B-B784-B68A4E05F5EA}" destId="{13D1AA86-9179-435E-AA25-87091C540ACD}" srcOrd="1" destOrd="0" presId="urn:microsoft.com/office/officeart/2008/layout/HorizontalMultiLevelHierarchy"/>
    <dgm:cxn modelId="{6C24E7CA-5E7E-47AC-BA63-C471F65948A1}" type="presOf" srcId="{BD9911AE-5A8F-4921-80F5-2A56AF8B7151}" destId="{27081FA1-B198-4C71-A3C6-61F4B92F3C99}" srcOrd="1" destOrd="0" presId="urn:microsoft.com/office/officeart/2008/layout/HorizontalMultiLevelHierarchy"/>
    <dgm:cxn modelId="{ADF435AD-8F1E-4B04-872D-F75A3EDE5B36}" srcId="{7227C306-9BCC-42B0-9106-58AA58581906}" destId="{B0246AEB-CA14-451E-8F68-8010FB03EEF8}" srcOrd="0" destOrd="0" parTransId="{7C60A644-A23B-45EF-8D48-F7C38E51F07D}" sibTransId="{0D015EDC-62F0-4D73-A201-8D8EE96CFDDC}"/>
    <dgm:cxn modelId="{66C5D054-F1DE-4474-80F2-F20CE2D74820}" srcId="{837DB5C3-372F-49A9-8CFE-7B679A197D75}" destId="{6BEC2DE5-32FD-445E-915A-34FB030DB20B}" srcOrd="0" destOrd="0" parTransId="{C652C5EC-2AA9-4318-BB4D-7E6642A1E570}" sibTransId="{4195361B-813D-4509-AA4D-EBA6B0A0C68F}"/>
    <dgm:cxn modelId="{E5392B40-E4CE-4C6D-99C0-F805BF222180}" srcId="{A791C515-979D-443C-9119-A97CCE445EF7}" destId="{54EF8C56-2F70-466F-94C6-06195D482496}" srcOrd="7" destOrd="0" parTransId="{B0CB04B1-117B-48BC-83E6-03133E2C7C99}" sibTransId="{534F7D2F-B8C8-44A5-ACA3-CA49D85468EB}"/>
    <dgm:cxn modelId="{5259699A-F53A-415A-B7B9-1E2E5FAFE64A}" srcId="{A791C515-979D-443C-9119-A97CCE445EF7}" destId="{3B81EEA3-9CDD-44FD-9DE7-3541C0260A99}" srcOrd="2" destOrd="0" parTransId="{01182BF6-BC6F-4D39-BF06-0DFDEE2266C2}" sibTransId="{E5B492D9-BDFD-4524-9F18-29C5B201683D}"/>
    <dgm:cxn modelId="{312BF350-71E1-4092-9362-52DE347A16DF}" type="presOf" srcId="{2413F5A0-0601-463C-9314-57F5F84874CC}" destId="{E5B6F3F5-13E0-4B08-BDBB-E34C0BEDB2B3}" srcOrd="0" destOrd="0" presId="urn:microsoft.com/office/officeart/2008/layout/HorizontalMultiLevelHierarchy"/>
    <dgm:cxn modelId="{A129D3E7-470C-4512-8E7D-2CA1B653FC9C}" type="presOf" srcId="{6506BD62-7DE5-472D-80CA-674E7AB8122A}" destId="{695735BD-2024-4D4C-B4FF-627DB935240B}" srcOrd="1" destOrd="0" presId="urn:microsoft.com/office/officeart/2008/layout/HorizontalMultiLevelHierarchy"/>
    <dgm:cxn modelId="{030CB81B-C25E-48C4-8726-B03512101CE6}" type="presOf" srcId="{7227C306-9BCC-42B0-9106-58AA58581906}" destId="{257F19A8-AB93-452F-8BE8-451A388C59FD}" srcOrd="0" destOrd="0" presId="urn:microsoft.com/office/officeart/2008/layout/HorizontalMultiLevelHierarchy"/>
    <dgm:cxn modelId="{0A77EE2B-22C0-4092-9A31-A5837B519A44}" type="presOf" srcId="{F343126E-B2B6-4C44-A904-4453EA3F2D2F}" destId="{3C9D1A6E-2D72-4B2B-AAB5-931E949CC0A9}" srcOrd="0" destOrd="0" presId="urn:microsoft.com/office/officeart/2008/layout/HorizontalMultiLevelHierarchy"/>
    <dgm:cxn modelId="{3408453A-7C46-405D-BA7A-41B2EB3CB792}" srcId="{A791C515-979D-443C-9119-A97CCE445EF7}" destId="{F4C195B8-0213-452A-9021-9B9CA76F9487}" srcOrd="3" destOrd="0" parTransId="{9E916005-8122-4F89-8493-97F60D0E24C2}" sibTransId="{CB13E7D8-F4A3-4EB2-B6DD-98A5D408CB37}"/>
    <dgm:cxn modelId="{AA16A61A-5F82-4BF7-B326-4D32BE9C402E}" type="presOf" srcId="{1DB9E611-B015-41FD-9C59-A4FF09F5CA43}" destId="{7889F9B2-2F0F-4067-BF7E-6E1C77BC7260}" srcOrd="1" destOrd="0" presId="urn:microsoft.com/office/officeart/2008/layout/HorizontalMultiLevelHierarchy"/>
    <dgm:cxn modelId="{43014999-522E-4A65-B1C3-7FD74E6754B1}" type="presOf" srcId="{AF4FA522-B4DE-4141-81DF-447C366AC251}" destId="{E814243B-6FA5-4C79-BC7F-2CADDF271192}" srcOrd="1" destOrd="0" presId="urn:microsoft.com/office/officeart/2008/layout/HorizontalMultiLevelHierarchy"/>
    <dgm:cxn modelId="{B9845768-779A-4604-934E-EE39EEB72051}" type="presOf" srcId="{8212FD5B-C965-4D9D-86FB-9CFEF5DCAD98}" destId="{1C3B458B-5190-4026-AB69-74B826D241B2}" srcOrd="1" destOrd="0" presId="urn:microsoft.com/office/officeart/2008/layout/HorizontalMultiLevelHierarchy"/>
    <dgm:cxn modelId="{155D875F-430C-4162-8684-7B79B899E944}" srcId="{603BE2B3-15F9-4CD2-BD2E-8C229F1CC854}" destId="{A791C515-979D-443C-9119-A97CCE445EF7}" srcOrd="0" destOrd="0" parTransId="{B9E8CE45-8257-4960-8EFD-B8C3FF586E3A}" sibTransId="{6AE161AD-1678-4DCF-879D-87EA0F43E68D}"/>
    <dgm:cxn modelId="{2F153C31-8F2A-42FA-9F97-23424EDD6C36}" srcId="{A791C515-979D-443C-9119-A97CCE445EF7}" destId="{F343126E-B2B6-4C44-A904-4453EA3F2D2F}" srcOrd="5" destOrd="0" parTransId="{F58960A3-DFEA-475A-A0ED-5D25F214440E}" sibTransId="{7E3C83DA-E7CA-4B6F-9679-F782DB52BAD6}"/>
    <dgm:cxn modelId="{6A73DF0B-1BC5-4BDB-882D-1BF8DF7E1CEB}" srcId="{7227C306-9BCC-42B0-9106-58AA58581906}" destId="{396726D9-483C-4688-8723-2777C87A2016}" srcOrd="1" destOrd="0" parTransId="{F3FD5A48-1F2F-4B6C-9D0C-B5E3866B9762}" sibTransId="{390D4DAC-43C1-4564-8AA5-DA5C79EB8E03}"/>
    <dgm:cxn modelId="{7DA9EC72-5A05-44B8-A596-D63B8C14BC32}" type="presOf" srcId="{4C66AD17-C70A-47AA-96B8-1382F0A313E9}" destId="{23475B48-56BA-48BF-9FAA-EFE033440E63}" srcOrd="0" destOrd="0" presId="urn:microsoft.com/office/officeart/2008/layout/HorizontalMultiLevelHierarchy"/>
    <dgm:cxn modelId="{E7AC8397-3DBF-4B64-8D06-A8D00E667C46}" type="presParOf" srcId="{4C9F044F-A6BA-4D15-890D-D0DF81CD07C2}" destId="{433CEA9F-9D3E-496A-A8EF-8351A5437371}" srcOrd="0" destOrd="0" presId="urn:microsoft.com/office/officeart/2008/layout/HorizontalMultiLevelHierarchy"/>
    <dgm:cxn modelId="{829CE9A1-7BFA-4589-9827-A1AA193F88F2}" type="presParOf" srcId="{433CEA9F-9D3E-496A-A8EF-8351A5437371}" destId="{E44E1098-98A9-42ED-BD01-6B137A3D2705}" srcOrd="0" destOrd="0" presId="urn:microsoft.com/office/officeart/2008/layout/HorizontalMultiLevelHierarchy"/>
    <dgm:cxn modelId="{106DD01A-D958-4448-846F-E7E21D0CCC03}" type="presParOf" srcId="{433CEA9F-9D3E-496A-A8EF-8351A5437371}" destId="{5C085908-BD7F-42E0-BE36-15DA2EE15C36}" srcOrd="1" destOrd="0" presId="urn:microsoft.com/office/officeart/2008/layout/HorizontalMultiLevelHierarchy"/>
    <dgm:cxn modelId="{C625DF56-2671-44FD-A36F-D5CFC307C13F}" type="presParOf" srcId="{5C085908-BD7F-42E0-BE36-15DA2EE15C36}" destId="{F105D90B-C612-4AFD-A762-7DF5D0A6641E}" srcOrd="0" destOrd="0" presId="urn:microsoft.com/office/officeart/2008/layout/HorizontalMultiLevelHierarchy"/>
    <dgm:cxn modelId="{367D8D6C-CFED-4058-93D8-C7C6932BDCC1}" type="presParOf" srcId="{F105D90B-C612-4AFD-A762-7DF5D0A6641E}" destId="{3F7B3FAF-554D-4B5B-8F10-032DC6B89582}" srcOrd="0" destOrd="0" presId="urn:microsoft.com/office/officeart/2008/layout/HorizontalMultiLevelHierarchy"/>
    <dgm:cxn modelId="{7C5A6E3A-FBFF-422F-98AD-563A27A2AF57}" type="presParOf" srcId="{5C085908-BD7F-42E0-BE36-15DA2EE15C36}" destId="{9A87D087-90A1-478A-B3B2-EE38D8101717}" srcOrd="1" destOrd="0" presId="urn:microsoft.com/office/officeart/2008/layout/HorizontalMultiLevelHierarchy"/>
    <dgm:cxn modelId="{0368CF6E-92EA-4D35-A00A-470C16B41CE2}" type="presParOf" srcId="{9A87D087-90A1-478A-B3B2-EE38D8101717}" destId="{257F19A8-AB93-452F-8BE8-451A388C59FD}" srcOrd="0" destOrd="0" presId="urn:microsoft.com/office/officeart/2008/layout/HorizontalMultiLevelHierarchy"/>
    <dgm:cxn modelId="{C173DC17-7B3C-466D-BA8E-D91D8AE66CBE}" type="presParOf" srcId="{9A87D087-90A1-478A-B3B2-EE38D8101717}" destId="{26691DC9-B8EE-47D4-BD5F-3F933E01EFDC}" srcOrd="1" destOrd="0" presId="urn:microsoft.com/office/officeart/2008/layout/HorizontalMultiLevelHierarchy"/>
    <dgm:cxn modelId="{EC13669C-C0EF-4B22-B110-B7FB0023A113}" type="presParOf" srcId="{26691DC9-B8EE-47D4-BD5F-3F933E01EFDC}" destId="{25353EC6-F4A0-4027-8718-FEE818B28420}" srcOrd="0" destOrd="0" presId="urn:microsoft.com/office/officeart/2008/layout/HorizontalMultiLevelHierarchy"/>
    <dgm:cxn modelId="{4BBE626B-15DE-456A-B234-DF741874C94A}" type="presParOf" srcId="{25353EC6-F4A0-4027-8718-FEE818B28420}" destId="{96A2F0F0-E827-487A-9F11-2251C5A6337E}" srcOrd="0" destOrd="0" presId="urn:microsoft.com/office/officeart/2008/layout/HorizontalMultiLevelHierarchy"/>
    <dgm:cxn modelId="{51C19C56-E42C-41D5-B653-E1FD3ACE6DAD}" type="presParOf" srcId="{26691DC9-B8EE-47D4-BD5F-3F933E01EFDC}" destId="{F55CE0C7-587A-4483-A260-2625E97A2BF6}" srcOrd="1" destOrd="0" presId="urn:microsoft.com/office/officeart/2008/layout/HorizontalMultiLevelHierarchy"/>
    <dgm:cxn modelId="{44D7EB6B-E80C-47AB-8F23-69E464BA24DE}" type="presParOf" srcId="{F55CE0C7-587A-4483-A260-2625E97A2BF6}" destId="{96701682-7CF9-4380-B053-7BAAA73955D8}" srcOrd="0" destOrd="0" presId="urn:microsoft.com/office/officeart/2008/layout/HorizontalMultiLevelHierarchy"/>
    <dgm:cxn modelId="{51DDE717-50AF-4949-A3AE-014DF8B02F0B}" type="presParOf" srcId="{F55CE0C7-587A-4483-A260-2625E97A2BF6}" destId="{EE97E521-AC62-4F77-8DB2-BA1FB5D985A5}" srcOrd="1" destOrd="0" presId="urn:microsoft.com/office/officeart/2008/layout/HorizontalMultiLevelHierarchy"/>
    <dgm:cxn modelId="{8BB978BC-C50E-4AF0-A940-464FE146CD91}" type="presParOf" srcId="{26691DC9-B8EE-47D4-BD5F-3F933E01EFDC}" destId="{4D468322-DEB2-434C-9EC2-EBA831969B68}" srcOrd="2" destOrd="0" presId="urn:microsoft.com/office/officeart/2008/layout/HorizontalMultiLevelHierarchy"/>
    <dgm:cxn modelId="{F673C543-5015-417C-B4E8-F3F4AE14D1FF}" type="presParOf" srcId="{4D468322-DEB2-434C-9EC2-EBA831969B68}" destId="{10A73347-4197-4535-B017-B57A223BCA4E}" srcOrd="0" destOrd="0" presId="urn:microsoft.com/office/officeart/2008/layout/HorizontalMultiLevelHierarchy"/>
    <dgm:cxn modelId="{7A306172-C735-40AF-80AD-C74C7ACB9E85}" type="presParOf" srcId="{26691DC9-B8EE-47D4-BD5F-3F933E01EFDC}" destId="{4A636C5A-0086-4E5B-B873-EDB9D22C035C}" srcOrd="3" destOrd="0" presId="urn:microsoft.com/office/officeart/2008/layout/HorizontalMultiLevelHierarchy"/>
    <dgm:cxn modelId="{F188B163-0444-486B-B389-4FD7EEA2FEDB}" type="presParOf" srcId="{4A636C5A-0086-4E5B-B873-EDB9D22C035C}" destId="{4C1E9404-0DC6-42E3-AD96-501FC32307D1}" srcOrd="0" destOrd="0" presId="urn:microsoft.com/office/officeart/2008/layout/HorizontalMultiLevelHierarchy"/>
    <dgm:cxn modelId="{16EA3767-8E43-4081-9711-0770FB737331}" type="presParOf" srcId="{4A636C5A-0086-4E5B-B873-EDB9D22C035C}" destId="{E68C7A05-81C1-437D-8956-76E1976616E1}" srcOrd="1" destOrd="0" presId="urn:microsoft.com/office/officeart/2008/layout/HorizontalMultiLevelHierarchy"/>
    <dgm:cxn modelId="{873FDC0C-4584-4CD2-B9F4-8FC720562BE5}" type="presParOf" srcId="{26691DC9-B8EE-47D4-BD5F-3F933E01EFDC}" destId="{F2728DC2-7C78-4024-80F5-F0C79FC02E12}" srcOrd="4" destOrd="0" presId="urn:microsoft.com/office/officeart/2008/layout/HorizontalMultiLevelHierarchy"/>
    <dgm:cxn modelId="{2A772631-DE74-41C0-9D80-7548140BDA19}" type="presParOf" srcId="{F2728DC2-7C78-4024-80F5-F0C79FC02E12}" destId="{D505D4F2-D99F-4B92-B7FA-992E634D4395}" srcOrd="0" destOrd="0" presId="urn:microsoft.com/office/officeart/2008/layout/HorizontalMultiLevelHierarchy"/>
    <dgm:cxn modelId="{12B61610-0230-43FB-9A14-703CB81A0EA2}" type="presParOf" srcId="{26691DC9-B8EE-47D4-BD5F-3F933E01EFDC}" destId="{96398955-5D9C-4BC0-8900-747408A23AC8}" srcOrd="5" destOrd="0" presId="urn:microsoft.com/office/officeart/2008/layout/HorizontalMultiLevelHierarchy"/>
    <dgm:cxn modelId="{29E60732-8187-41E7-ACC4-7C99CE9606C6}" type="presParOf" srcId="{96398955-5D9C-4BC0-8900-747408A23AC8}" destId="{DBD8E6E5-2870-437C-BC65-B3003361E7A6}" srcOrd="0" destOrd="0" presId="urn:microsoft.com/office/officeart/2008/layout/HorizontalMultiLevelHierarchy"/>
    <dgm:cxn modelId="{2D0E9811-7AE0-4018-8849-AEE6190801DB}" type="presParOf" srcId="{96398955-5D9C-4BC0-8900-747408A23AC8}" destId="{04197281-CD2B-4AC4-B106-F933235D3C00}" srcOrd="1" destOrd="0" presId="urn:microsoft.com/office/officeart/2008/layout/HorizontalMultiLevelHierarchy"/>
    <dgm:cxn modelId="{E7EC06B5-0F50-427F-B989-46C1635B431D}" type="presParOf" srcId="{26691DC9-B8EE-47D4-BD5F-3F933E01EFDC}" destId="{7AC7D18C-C64E-4A11-B611-89F86F36AE33}" srcOrd="6" destOrd="0" presId="urn:microsoft.com/office/officeart/2008/layout/HorizontalMultiLevelHierarchy"/>
    <dgm:cxn modelId="{28C8644D-C406-410B-9A0A-0E117825A36B}" type="presParOf" srcId="{7AC7D18C-C64E-4A11-B611-89F86F36AE33}" destId="{449374C1-E62E-4278-B997-7C147FD6AA68}" srcOrd="0" destOrd="0" presId="urn:microsoft.com/office/officeart/2008/layout/HorizontalMultiLevelHierarchy"/>
    <dgm:cxn modelId="{406194A6-989F-4E7B-84B2-2334D6C35625}" type="presParOf" srcId="{26691DC9-B8EE-47D4-BD5F-3F933E01EFDC}" destId="{6432E471-34F8-4B41-8974-EE9AC3B64C7E}" srcOrd="7" destOrd="0" presId="urn:microsoft.com/office/officeart/2008/layout/HorizontalMultiLevelHierarchy"/>
    <dgm:cxn modelId="{F8CA8FAB-1287-410C-8D8A-317EAEB118D8}" type="presParOf" srcId="{6432E471-34F8-4B41-8974-EE9AC3B64C7E}" destId="{DC0CC637-5C75-440D-AAC4-0684B232EF9E}" srcOrd="0" destOrd="0" presId="urn:microsoft.com/office/officeart/2008/layout/HorizontalMultiLevelHierarchy"/>
    <dgm:cxn modelId="{822FBD90-414E-4684-BA0B-9A517CC95AB0}" type="presParOf" srcId="{6432E471-34F8-4B41-8974-EE9AC3B64C7E}" destId="{AAE7E67C-A156-45DE-8CBC-166A538D0ECB}" srcOrd="1" destOrd="0" presId="urn:microsoft.com/office/officeart/2008/layout/HorizontalMultiLevelHierarchy"/>
    <dgm:cxn modelId="{C65CAC11-1549-4034-8AC7-FFB81E7DE239}" type="presParOf" srcId="{5C085908-BD7F-42E0-BE36-15DA2EE15C36}" destId="{6368AB81-5D2E-4B91-9429-E1818A536762}" srcOrd="2" destOrd="0" presId="urn:microsoft.com/office/officeart/2008/layout/HorizontalMultiLevelHierarchy"/>
    <dgm:cxn modelId="{9639509D-4A5A-46D5-8D5F-75DEEB76BA67}" type="presParOf" srcId="{6368AB81-5D2E-4B91-9429-E1818A536762}" destId="{E9902989-201B-477D-B7C2-0E3FC9D90778}" srcOrd="0" destOrd="0" presId="urn:microsoft.com/office/officeart/2008/layout/HorizontalMultiLevelHierarchy"/>
    <dgm:cxn modelId="{BF61D418-3002-4FA8-9208-E5DA93D162E8}" type="presParOf" srcId="{5C085908-BD7F-42E0-BE36-15DA2EE15C36}" destId="{BED3E67B-297C-45C4-92AA-FD028FE636F9}" srcOrd="3" destOrd="0" presId="urn:microsoft.com/office/officeart/2008/layout/HorizontalMultiLevelHierarchy"/>
    <dgm:cxn modelId="{4EC2DABC-5CF6-4E8B-9D79-729800907C34}" type="presParOf" srcId="{BED3E67B-297C-45C4-92AA-FD028FE636F9}" destId="{6B649D58-BCA3-4B47-BD81-01BB5DD917B4}" srcOrd="0" destOrd="0" presId="urn:microsoft.com/office/officeart/2008/layout/HorizontalMultiLevelHierarchy"/>
    <dgm:cxn modelId="{AAFF90D8-F44C-4726-99F3-88EE18573988}" type="presParOf" srcId="{BED3E67B-297C-45C4-92AA-FD028FE636F9}" destId="{E4388DDB-8D63-49CF-B51C-2282798614EF}" srcOrd="1" destOrd="0" presId="urn:microsoft.com/office/officeart/2008/layout/HorizontalMultiLevelHierarchy"/>
    <dgm:cxn modelId="{395FEBEB-D390-478E-B582-EEB9E2C393AC}" type="presParOf" srcId="{5C085908-BD7F-42E0-BE36-15DA2EE15C36}" destId="{ADF9591D-8012-4A27-88C9-0828537D8963}" srcOrd="4" destOrd="0" presId="urn:microsoft.com/office/officeart/2008/layout/HorizontalMultiLevelHierarchy"/>
    <dgm:cxn modelId="{34EB9FE4-EB26-4D9B-A3B2-3EDEB6DF3A55}" type="presParOf" srcId="{ADF9591D-8012-4A27-88C9-0828537D8963}" destId="{062C90AE-DF3D-4600-A9F8-9C7D4E5535EA}" srcOrd="0" destOrd="0" presId="urn:microsoft.com/office/officeart/2008/layout/HorizontalMultiLevelHierarchy"/>
    <dgm:cxn modelId="{1BA5F167-B568-4E0B-9F4C-CEDE7C476AA5}" type="presParOf" srcId="{5C085908-BD7F-42E0-BE36-15DA2EE15C36}" destId="{6A9B9BE8-D412-4A16-8BA3-18D647D2A2AE}" srcOrd="5" destOrd="0" presId="urn:microsoft.com/office/officeart/2008/layout/HorizontalMultiLevelHierarchy"/>
    <dgm:cxn modelId="{E63E1ED8-B0C4-4F70-9EC0-13D17E94D8C9}" type="presParOf" srcId="{6A9B9BE8-D412-4A16-8BA3-18D647D2A2AE}" destId="{A0627045-DA36-4273-A3F2-2D8E75E83B83}" srcOrd="0" destOrd="0" presId="urn:microsoft.com/office/officeart/2008/layout/HorizontalMultiLevelHierarchy"/>
    <dgm:cxn modelId="{69C6A68E-464C-444F-9744-6A5E9FE86D53}" type="presParOf" srcId="{6A9B9BE8-D412-4A16-8BA3-18D647D2A2AE}" destId="{F26C960B-54E4-4C4C-A81A-49CA838B0307}" srcOrd="1" destOrd="0" presId="urn:microsoft.com/office/officeart/2008/layout/HorizontalMultiLevelHierarchy"/>
    <dgm:cxn modelId="{6947E4D3-3968-4943-B32A-0F117455FBFA}" type="presParOf" srcId="{5C085908-BD7F-42E0-BE36-15DA2EE15C36}" destId="{1AFCA0E5-D846-478A-8DAF-5B11B9AECD3D}" srcOrd="6" destOrd="0" presId="urn:microsoft.com/office/officeart/2008/layout/HorizontalMultiLevelHierarchy"/>
    <dgm:cxn modelId="{586A701C-E453-4C47-971B-0265B4E6C710}" type="presParOf" srcId="{1AFCA0E5-D846-478A-8DAF-5B11B9AECD3D}" destId="{AA2EE036-ED6D-4E48-9B02-984E595D5904}" srcOrd="0" destOrd="0" presId="urn:microsoft.com/office/officeart/2008/layout/HorizontalMultiLevelHierarchy"/>
    <dgm:cxn modelId="{FA63C154-C356-41B5-94FC-C3667C996585}" type="presParOf" srcId="{5C085908-BD7F-42E0-BE36-15DA2EE15C36}" destId="{C7A86F76-B091-4367-AAA5-DE44C29E951F}" srcOrd="7" destOrd="0" presId="urn:microsoft.com/office/officeart/2008/layout/HorizontalMultiLevelHierarchy"/>
    <dgm:cxn modelId="{18F7CBA9-26D9-4452-B557-2A90268CBD81}" type="presParOf" srcId="{C7A86F76-B091-4367-AAA5-DE44C29E951F}" destId="{CACEAE40-525C-45D1-97FF-988285C4E980}" srcOrd="0" destOrd="0" presId="urn:microsoft.com/office/officeart/2008/layout/HorizontalMultiLevelHierarchy"/>
    <dgm:cxn modelId="{B68B454F-6BB3-47E5-9E86-999FBDD9BC72}" type="presParOf" srcId="{C7A86F76-B091-4367-AAA5-DE44C29E951F}" destId="{DAC10A62-0835-45A7-A255-09DC0A382E8E}" srcOrd="1" destOrd="0" presId="urn:microsoft.com/office/officeart/2008/layout/HorizontalMultiLevelHierarchy"/>
    <dgm:cxn modelId="{9D6B1472-0F52-470E-B7C5-9350C31B3622}" type="presParOf" srcId="{5C085908-BD7F-42E0-BE36-15DA2EE15C36}" destId="{58ECDDEC-3119-44E8-B9E6-C86902B9DA4D}" srcOrd="8" destOrd="0" presId="urn:microsoft.com/office/officeart/2008/layout/HorizontalMultiLevelHierarchy"/>
    <dgm:cxn modelId="{08721833-421C-48E4-98B8-77E1DE023370}" type="presParOf" srcId="{58ECDDEC-3119-44E8-B9E6-C86902B9DA4D}" destId="{1C3B458B-5190-4026-AB69-74B826D241B2}" srcOrd="0" destOrd="0" presId="urn:microsoft.com/office/officeart/2008/layout/HorizontalMultiLevelHierarchy"/>
    <dgm:cxn modelId="{5A23BF82-81D8-4731-AC9A-29EF4FE052BE}" type="presParOf" srcId="{5C085908-BD7F-42E0-BE36-15DA2EE15C36}" destId="{2504EF7D-097E-4D94-ABCE-A56DE59641A9}" srcOrd="9" destOrd="0" presId="urn:microsoft.com/office/officeart/2008/layout/HorizontalMultiLevelHierarchy"/>
    <dgm:cxn modelId="{7CB4B487-4B21-490B-AA39-77BB5A167E20}" type="presParOf" srcId="{2504EF7D-097E-4D94-ABCE-A56DE59641A9}" destId="{DA34260C-B91B-4D25-9B4F-A5F5099144F3}" srcOrd="0" destOrd="0" presId="urn:microsoft.com/office/officeart/2008/layout/HorizontalMultiLevelHierarchy"/>
    <dgm:cxn modelId="{E40CE764-2295-4ABD-BD93-13CAD2C64739}" type="presParOf" srcId="{2504EF7D-097E-4D94-ABCE-A56DE59641A9}" destId="{0A26E4DF-31DD-41EA-8AF3-1829314916DB}" srcOrd="1" destOrd="0" presId="urn:microsoft.com/office/officeart/2008/layout/HorizontalMultiLevelHierarchy"/>
    <dgm:cxn modelId="{E6D75F1E-A7E9-445C-AE06-C6D5C9F0F47A}" type="presParOf" srcId="{0A26E4DF-31DD-41EA-8AF3-1829314916DB}" destId="{F890C953-A720-40D2-860A-9C55E714B69F}" srcOrd="0" destOrd="0" presId="urn:microsoft.com/office/officeart/2008/layout/HorizontalMultiLevelHierarchy"/>
    <dgm:cxn modelId="{802C6A79-080E-4C4A-A306-87E95F125727}" type="presParOf" srcId="{F890C953-A720-40D2-860A-9C55E714B69F}" destId="{695735BD-2024-4D4C-B4FF-627DB935240B}" srcOrd="0" destOrd="0" presId="urn:microsoft.com/office/officeart/2008/layout/HorizontalMultiLevelHierarchy"/>
    <dgm:cxn modelId="{DB3DC7B9-9C52-47BA-A3EC-8E7063E39AC7}" type="presParOf" srcId="{0A26E4DF-31DD-41EA-8AF3-1829314916DB}" destId="{97E2FCB2-14DC-40B6-9820-12E35D84CAFE}" srcOrd="1" destOrd="0" presId="urn:microsoft.com/office/officeart/2008/layout/HorizontalMultiLevelHierarchy"/>
    <dgm:cxn modelId="{6D4EA67F-695F-4BDF-8E5E-5E0B54753559}" type="presParOf" srcId="{97E2FCB2-14DC-40B6-9820-12E35D84CAFE}" destId="{70D535F9-71DA-47A8-9367-0F0A114CE36F}" srcOrd="0" destOrd="0" presId="urn:microsoft.com/office/officeart/2008/layout/HorizontalMultiLevelHierarchy"/>
    <dgm:cxn modelId="{E18AA78F-58E1-47B2-A1BF-ADD262FF4213}" type="presParOf" srcId="{97E2FCB2-14DC-40B6-9820-12E35D84CAFE}" destId="{1CEF116D-654A-4D2C-8C2F-76FC5BA8213E}" srcOrd="1" destOrd="0" presId="urn:microsoft.com/office/officeart/2008/layout/HorizontalMultiLevelHierarchy"/>
    <dgm:cxn modelId="{D6F3734F-B07D-40B0-AB29-1D0625EE8920}" type="presParOf" srcId="{1CEF116D-654A-4D2C-8C2F-76FC5BA8213E}" destId="{7A254D6B-73CC-4120-8100-49D826EF63B6}" srcOrd="0" destOrd="0" presId="urn:microsoft.com/office/officeart/2008/layout/HorizontalMultiLevelHierarchy"/>
    <dgm:cxn modelId="{34BB615D-AA83-48A4-84D5-B03C6D3D9399}" type="presParOf" srcId="{7A254D6B-73CC-4120-8100-49D826EF63B6}" destId="{4FD0EC5B-56C0-4CEC-A783-9DB0E417EE7B}" srcOrd="0" destOrd="0" presId="urn:microsoft.com/office/officeart/2008/layout/HorizontalMultiLevelHierarchy"/>
    <dgm:cxn modelId="{B0C5AC5C-0EDF-4F1B-B6DD-53C36D7CFDBE}" type="presParOf" srcId="{1CEF116D-654A-4D2C-8C2F-76FC5BA8213E}" destId="{497AA147-1E7B-4613-9B1D-2538674F19F3}" srcOrd="1" destOrd="0" presId="urn:microsoft.com/office/officeart/2008/layout/HorizontalMultiLevelHierarchy"/>
    <dgm:cxn modelId="{761A69B5-15C8-4D0E-858C-A97E35984BA0}" type="presParOf" srcId="{497AA147-1E7B-4613-9B1D-2538674F19F3}" destId="{8E34B11F-7FCF-4613-9A0C-53B1BC3E1148}" srcOrd="0" destOrd="0" presId="urn:microsoft.com/office/officeart/2008/layout/HorizontalMultiLevelHierarchy"/>
    <dgm:cxn modelId="{A6AE2E18-65C3-42E6-B3BE-87C226F0FBE9}" type="presParOf" srcId="{497AA147-1E7B-4613-9B1D-2538674F19F3}" destId="{1A5EC0A8-3CBB-4F6F-B12A-53D2098E70AE}" srcOrd="1" destOrd="0" presId="urn:microsoft.com/office/officeart/2008/layout/HorizontalMultiLevelHierarchy"/>
    <dgm:cxn modelId="{702B85B9-7B17-48F1-AB84-337F5C01A3A5}" type="presParOf" srcId="{1A5EC0A8-3CBB-4F6F-B12A-53D2098E70AE}" destId="{E5B6F3F5-13E0-4B08-BDBB-E34C0BEDB2B3}" srcOrd="0" destOrd="0" presId="urn:microsoft.com/office/officeart/2008/layout/HorizontalMultiLevelHierarchy"/>
    <dgm:cxn modelId="{932E9FBC-9F53-42C0-BE81-7AAB298E9B36}" type="presParOf" srcId="{E5B6F3F5-13E0-4B08-BDBB-E34C0BEDB2B3}" destId="{F010EE52-AA50-4078-9DCD-B5D99E59C828}" srcOrd="0" destOrd="0" presId="urn:microsoft.com/office/officeart/2008/layout/HorizontalMultiLevelHierarchy"/>
    <dgm:cxn modelId="{F2D7F38C-97AF-412C-BE32-D5A46F4580BF}" type="presParOf" srcId="{1A5EC0A8-3CBB-4F6F-B12A-53D2098E70AE}" destId="{2397CF0D-5A0D-4B58-AAE3-D36402F06A82}" srcOrd="1" destOrd="0" presId="urn:microsoft.com/office/officeart/2008/layout/HorizontalMultiLevelHierarchy"/>
    <dgm:cxn modelId="{35593D8F-E3D9-4817-86E8-6BAD206674AC}" type="presParOf" srcId="{2397CF0D-5A0D-4B58-AAE3-D36402F06A82}" destId="{A0115B7B-51E2-45F9-848D-3CFD59CA09F1}" srcOrd="0" destOrd="0" presId="urn:microsoft.com/office/officeart/2008/layout/HorizontalMultiLevelHierarchy"/>
    <dgm:cxn modelId="{297BF47A-20D2-4899-BA73-D6CE33161D5E}" type="presParOf" srcId="{2397CF0D-5A0D-4B58-AAE3-D36402F06A82}" destId="{4B03728C-70E2-4285-8F23-AF611DCA34F5}" srcOrd="1" destOrd="0" presId="urn:microsoft.com/office/officeart/2008/layout/HorizontalMultiLevelHierarchy"/>
    <dgm:cxn modelId="{05051A29-DFF0-4190-A120-471EC07D74EF}" type="presParOf" srcId="{4B03728C-70E2-4285-8F23-AF611DCA34F5}" destId="{9E56F805-6159-4AD2-BE05-F7B70573F97E}" srcOrd="0" destOrd="0" presId="urn:microsoft.com/office/officeart/2008/layout/HorizontalMultiLevelHierarchy"/>
    <dgm:cxn modelId="{AFBC2D6D-1C67-42D9-A56B-5DA6D8CF0A31}" type="presParOf" srcId="{9E56F805-6159-4AD2-BE05-F7B70573F97E}" destId="{C8875DCE-26F8-450A-ADA2-33EE5F32ED55}" srcOrd="0" destOrd="0" presId="urn:microsoft.com/office/officeart/2008/layout/HorizontalMultiLevelHierarchy"/>
    <dgm:cxn modelId="{5E953179-6F1B-436D-85E8-8F831455C772}" type="presParOf" srcId="{4B03728C-70E2-4285-8F23-AF611DCA34F5}" destId="{208C5305-EFDD-41FA-BCD4-14459EE761B2}" srcOrd="1" destOrd="0" presId="urn:microsoft.com/office/officeart/2008/layout/HorizontalMultiLevelHierarchy"/>
    <dgm:cxn modelId="{4297D6C5-C1B2-49CF-A11E-012164CAB9C4}" type="presParOf" srcId="{208C5305-EFDD-41FA-BCD4-14459EE761B2}" destId="{54DBF7A9-59D7-48CA-B04F-DC7691C5618C}" srcOrd="0" destOrd="0" presId="urn:microsoft.com/office/officeart/2008/layout/HorizontalMultiLevelHierarchy"/>
    <dgm:cxn modelId="{552F2F93-187E-4308-854F-F71A9A1EDBA7}" type="presParOf" srcId="{208C5305-EFDD-41FA-BCD4-14459EE761B2}" destId="{01BD5C51-0118-4926-BC00-0200F5CA545E}" srcOrd="1" destOrd="0" presId="urn:microsoft.com/office/officeart/2008/layout/HorizontalMultiLevelHierarchy"/>
    <dgm:cxn modelId="{B275266E-28E3-4299-A047-D82A964947A6}" type="presParOf" srcId="{5C085908-BD7F-42E0-BE36-15DA2EE15C36}" destId="{45C66D0E-5BF0-4610-8F58-F30DA13C73F8}" srcOrd="10" destOrd="0" presId="urn:microsoft.com/office/officeart/2008/layout/HorizontalMultiLevelHierarchy"/>
    <dgm:cxn modelId="{F6A6F8B0-8063-4467-A086-C886C855DE33}" type="presParOf" srcId="{45C66D0E-5BF0-4610-8F58-F30DA13C73F8}" destId="{C10D8DE8-7648-4E56-9973-28A3EF78EB5D}" srcOrd="0" destOrd="0" presId="urn:microsoft.com/office/officeart/2008/layout/HorizontalMultiLevelHierarchy"/>
    <dgm:cxn modelId="{349E9883-E9BE-401B-94C7-5B8FA8AC4D52}" type="presParOf" srcId="{5C085908-BD7F-42E0-BE36-15DA2EE15C36}" destId="{93CCFC96-16F2-4464-9590-AB4D069E636F}" srcOrd="11" destOrd="0" presId="urn:microsoft.com/office/officeart/2008/layout/HorizontalMultiLevelHierarchy"/>
    <dgm:cxn modelId="{F7AB91E0-6E1B-4E47-9035-E4B330817641}" type="presParOf" srcId="{93CCFC96-16F2-4464-9590-AB4D069E636F}" destId="{3C9D1A6E-2D72-4B2B-AAB5-931E949CC0A9}" srcOrd="0" destOrd="0" presId="urn:microsoft.com/office/officeart/2008/layout/HorizontalMultiLevelHierarchy"/>
    <dgm:cxn modelId="{2462B360-9932-4C3F-93E0-6064416BB940}" type="presParOf" srcId="{93CCFC96-16F2-4464-9590-AB4D069E636F}" destId="{376ABE17-DD34-4AD0-8451-76352F8F351D}" srcOrd="1" destOrd="0" presId="urn:microsoft.com/office/officeart/2008/layout/HorizontalMultiLevelHierarchy"/>
    <dgm:cxn modelId="{20203605-C78C-4C19-A2BD-D0D681B5043F}" type="presParOf" srcId="{5C085908-BD7F-42E0-BE36-15DA2EE15C36}" destId="{B3CA735C-7BB6-4B03-B9CC-1EA314555F59}" srcOrd="12" destOrd="0" presId="urn:microsoft.com/office/officeart/2008/layout/HorizontalMultiLevelHierarchy"/>
    <dgm:cxn modelId="{89E76E08-E890-42DC-B3F5-548C4F46D318}" type="presParOf" srcId="{B3CA735C-7BB6-4B03-B9CC-1EA314555F59}" destId="{9A8EF707-254B-4DBE-BFB5-07C1310BA84F}" srcOrd="0" destOrd="0" presId="urn:microsoft.com/office/officeart/2008/layout/HorizontalMultiLevelHierarchy"/>
    <dgm:cxn modelId="{7EA2CAC5-7B8C-4EEB-8DED-22AC2F72E5F6}" type="presParOf" srcId="{5C085908-BD7F-42E0-BE36-15DA2EE15C36}" destId="{48584C3D-1814-4E68-AC2D-C75BFF1488EB}" srcOrd="13" destOrd="0" presId="urn:microsoft.com/office/officeart/2008/layout/HorizontalMultiLevelHierarchy"/>
    <dgm:cxn modelId="{FE7BAD12-6298-488A-AAAC-14545FC09E39}" type="presParOf" srcId="{48584C3D-1814-4E68-AC2D-C75BFF1488EB}" destId="{83641ACA-1FF9-42F6-8761-B72BA82CDB10}" srcOrd="0" destOrd="0" presId="urn:microsoft.com/office/officeart/2008/layout/HorizontalMultiLevelHierarchy"/>
    <dgm:cxn modelId="{433E664D-0952-412A-9861-DF5B08D92C20}" type="presParOf" srcId="{48584C3D-1814-4E68-AC2D-C75BFF1488EB}" destId="{5D07EBA0-A611-4753-9A27-AFC156918BB8}" srcOrd="1" destOrd="0" presId="urn:microsoft.com/office/officeart/2008/layout/HorizontalMultiLevelHierarchy"/>
    <dgm:cxn modelId="{20391C66-9433-44F8-A579-8BC089DD093D}" type="presParOf" srcId="{5C085908-BD7F-42E0-BE36-15DA2EE15C36}" destId="{AFCEA397-DF12-4420-B6B6-6A6F5BF821B3}" srcOrd="14" destOrd="0" presId="urn:microsoft.com/office/officeart/2008/layout/HorizontalMultiLevelHierarchy"/>
    <dgm:cxn modelId="{0F7F43F7-3A5C-41FA-A4A1-0928D83A6D73}" type="presParOf" srcId="{AFCEA397-DF12-4420-B6B6-6A6F5BF821B3}" destId="{F668DA2F-8395-42BD-8028-CB2887F163A9}" srcOrd="0" destOrd="0" presId="urn:microsoft.com/office/officeart/2008/layout/HorizontalMultiLevelHierarchy"/>
    <dgm:cxn modelId="{50C79BEA-F911-4B8D-9BAD-95B1174C3433}" type="presParOf" srcId="{5C085908-BD7F-42E0-BE36-15DA2EE15C36}" destId="{84FEB34A-4FB4-4970-B5D0-E1AF369EDFBF}" srcOrd="15" destOrd="0" presId="urn:microsoft.com/office/officeart/2008/layout/HorizontalMultiLevelHierarchy"/>
    <dgm:cxn modelId="{8958CDA9-A39E-4FA9-8B90-F1780974C27E}" type="presParOf" srcId="{84FEB34A-4FB4-4970-B5D0-E1AF369EDFBF}" destId="{84360057-A031-4A16-85FF-199C3CAA6740}" srcOrd="0" destOrd="0" presId="urn:microsoft.com/office/officeart/2008/layout/HorizontalMultiLevelHierarchy"/>
    <dgm:cxn modelId="{0E7B2FE5-E733-454F-83C4-7B18D79A40C7}" type="presParOf" srcId="{84FEB34A-4FB4-4970-B5D0-E1AF369EDFBF}" destId="{2DAC1696-AC28-46FC-BB43-8C94694B656C}" srcOrd="1" destOrd="0" presId="urn:microsoft.com/office/officeart/2008/layout/HorizontalMultiLevelHierarchy"/>
    <dgm:cxn modelId="{064C6AD9-FADC-4486-89BE-CC25093ED23D}" type="presParOf" srcId="{2DAC1696-AC28-46FC-BB43-8C94694B656C}" destId="{B8446453-5773-453E-8E50-B86698F88EC3}" srcOrd="0" destOrd="0" presId="urn:microsoft.com/office/officeart/2008/layout/HorizontalMultiLevelHierarchy"/>
    <dgm:cxn modelId="{2ADD8FFD-50A1-40FD-A6A9-EA893C43BA42}" type="presParOf" srcId="{B8446453-5773-453E-8E50-B86698F88EC3}" destId="{13D1AA86-9179-435E-AA25-87091C540ACD}" srcOrd="0" destOrd="0" presId="urn:microsoft.com/office/officeart/2008/layout/HorizontalMultiLevelHierarchy"/>
    <dgm:cxn modelId="{8F04DFCA-6647-4625-8109-CBBFDFAA8857}" type="presParOf" srcId="{2DAC1696-AC28-46FC-BB43-8C94694B656C}" destId="{7017F8B8-DDE9-4E83-8C27-4B67357E26D6}" srcOrd="1" destOrd="0" presId="urn:microsoft.com/office/officeart/2008/layout/HorizontalMultiLevelHierarchy"/>
    <dgm:cxn modelId="{F7A76716-3504-4F0F-89DD-363E3A89A93B}" type="presParOf" srcId="{7017F8B8-DDE9-4E83-8C27-4B67357E26D6}" destId="{7D72D6B9-427C-4392-8497-E7B99C6D9950}" srcOrd="0" destOrd="0" presId="urn:microsoft.com/office/officeart/2008/layout/HorizontalMultiLevelHierarchy"/>
    <dgm:cxn modelId="{35D0CB99-6777-4880-AF78-E565D532D9C0}" type="presParOf" srcId="{7017F8B8-DDE9-4E83-8C27-4B67357E26D6}" destId="{8FFB50F6-354B-4B69-B5CD-94F0C211E513}" srcOrd="1" destOrd="0" presId="urn:microsoft.com/office/officeart/2008/layout/HorizontalMultiLevelHierarchy"/>
    <dgm:cxn modelId="{0AEE9C85-893C-4C74-B899-5915844C7441}" type="presParOf" srcId="{2DAC1696-AC28-46FC-BB43-8C94694B656C}" destId="{314E16E2-E2FC-4948-BA82-F2AFDE7E584E}" srcOrd="2" destOrd="0" presId="urn:microsoft.com/office/officeart/2008/layout/HorizontalMultiLevelHierarchy"/>
    <dgm:cxn modelId="{3573CA9C-A9CB-4DD0-BC6A-42FE14B96BAC}" type="presParOf" srcId="{314E16E2-E2FC-4948-BA82-F2AFDE7E584E}" destId="{7889F9B2-2F0F-4067-BF7E-6E1C77BC7260}" srcOrd="0" destOrd="0" presId="urn:microsoft.com/office/officeart/2008/layout/HorizontalMultiLevelHierarchy"/>
    <dgm:cxn modelId="{59334A4C-3C94-4BEC-9157-C5FDBE0ED903}" type="presParOf" srcId="{2DAC1696-AC28-46FC-BB43-8C94694B656C}" destId="{C6F7324E-B2CE-489C-A38C-29491B9D4B7A}" srcOrd="3" destOrd="0" presId="urn:microsoft.com/office/officeart/2008/layout/HorizontalMultiLevelHierarchy"/>
    <dgm:cxn modelId="{DD114E3D-1D78-4895-A212-5D7E36E90A9D}" type="presParOf" srcId="{C6F7324E-B2CE-489C-A38C-29491B9D4B7A}" destId="{23475B48-56BA-48BF-9FAA-EFE033440E63}" srcOrd="0" destOrd="0" presId="urn:microsoft.com/office/officeart/2008/layout/HorizontalMultiLevelHierarchy"/>
    <dgm:cxn modelId="{FA6F4588-41A8-4FB3-A216-952C2399E368}" type="presParOf" srcId="{C6F7324E-B2CE-489C-A38C-29491B9D4B7A}" destId="{AD6D74AD-926A-4297-AE0A-BD98564D5E39}" srcOrd="1" destOrd="0" presId="urn:microsoft.com/office/officeart/2008/layout/HorizontalMultiLevelHierarchy"/>
    <dgm:cxn modelId="{0BBC8190-5FD9-417F-B8D7-A75B7267F936}" type="presParOf" srcId="{AD6D74AD-926A-4297-AE0A-BD98564D5E39}" destId="{7B5ECBC6-C0A7-425A-BC1D-B46941B28C3D}" srcOrd="0" destOrd="0" presId="urn:microsoft.com/office/officeart/2008/layout/HorizontalMultiLevelHierarchy"/>
    <dgm:cxn modelId="{0B704359-BC67-4E00-B879-5F200A396AE7}" type="presParOf" srcId="{7B5ECBC6-C0A7-425A-BC1D-B46941B28C3D}" destId="{A171E79A-9493-4757-845B-3745B65BBC8E}" srcOrd="0" destOrd="0" presId="urn:microsoft.com/office/officeart/2008/layout/HorizontalMultiLevelHierarchy"/>
    <dgm:cxn modelId="{254275D4-AFEF-42D1-B42A-3C0E0000C2A9}" type="presParOf" srcId="{AD6D74AD-926A-4297-AE0A-BD98564D5E39}" destId="{8C733325-31C4-4690-95E2-6DC5CF0634F0}" srcOrd="1" destOrd="0" presId="urn:microsoft.com/office/officeart/2008/layout/HorizontalMultiLevelHierarchy"/>
    <dgm:cxn modelId="{C6C20E70-B333-4E8D-8585-BAB8F680A6C1}" type="presParOf" srcId="{8C733325-31C4-4690-95E2-6DC5CF0634F0}" destId="{3BF86FAC-189A-49CC-9633-9416C35E72E5}" srcOrd="0" destOrd="0" presId="urn:microsoft.com/office/officeart/2008/layout/HorizontalMultiLevelHierarchy"/>
    <dgm:cxn modelId="{D162CC1C-5BD6-4AE7-A785-483170329EFA}" type="presParOf" srcId="{8C733325-31C4-4690-95E2-6DC5CF0634F0}" destId="{70B3E88E-62B1-462C-A2A1-C8D73D9F4988}" srcOrd="1" destOrd="0" presId="urn:microsoft.com/office/officeart/2008/layout/HorizontalMultiLevelHierarchy"/>
    <dgm:cxn modelId="{AC74EF6E-82C8-4DE0-BE87-FD6F50E27E2C}" type="presParOf" srcId="{AD6D74AD-926A-4297-AE0A-BD98564D5E39}" destId="{B5E3E060-7827-4305-8EC9-29377D6369E0}" srcOrd="2" destOrd="0" presId="urn:microsoft.com/office/officeart/2008/layout/HorizontalMultiLevelHierarchy"/>
    <dgm:cxn modelId="{B5C05255-695D-49FD-8B5E-9D6BA9F56D62}" type="presParOf" srcId="{B5E3E060-7827-4305-8EC9-29377D6369E0}" destId="{27081FA1-B198-4C71-A3C6-61F4B92F3C99}" srcOrd="0" destOrd="0" presId="urn:microsoft.com/office/officeart/2008/layout/HorizontalMultiLevelHierarchy"/>
    <dgm:cxn modelId="{75E29215-C5F2-4DD6-A58D-909E10DD3565}" type="presParOf" srcId="{AD6D74AD-926A-4297-AE0A-BD98564D5E39}" destId="{C5FDAFE1-0EF4-41F6-AFF5-48485E1BBD23}" srcOrd="3" destOrd="0" presId="urn:microsoft.com/office/officeart/2008/layout/HorizontalMultiLevelHierarchy"/>
    <dgm:cxn modelId="{2E42FA16-030A-4F5B-B679-3C97B63C95B4}" type="presParOf" srcId="{C5FDAFE1-0EF4-41F6-AFF5-48485E1BBD23}" destId="{EACD3FBE-E771-4738-AF79-1FE9ACD7B866}" srcOrd="0" destOrd="0" presId="urn:microsoft.com/office/officeart/2008/layout/HorizontalMultiLevelHierarchy"/>
    <dgm:cxn modelId="{61E4C85E-6EB5-4A5B-BE25-A4E5A62F3B86}" type="presParOf" srcId="{C5FDAFE1-0EF4-41F6-AFF5-48485E1BBD23}" destId="{0D7A65D2-F416-4616-B506-24D133581863}" srcOrd="1" destOrd="0" presId="urn:microsoft.com/office/officeart/2008/layout/HorizontalMultiLevelHierarchy"/>
    <dgm:cxn modelId="{F2819B14-16BA-42CD-BCFC-202064CDEBE4}" type="presParOf" srcId="{AD6D74AD-926A-4297-AE0A-BD98564D5E39}" destId="{0AD63136-ADFB-4EFB-ACFE-323B13E77387}" srcOrd="4" destOrd="0" presId="urn:microsoft.com/office/officeart/2008/layout/HorizontalMultiLevelHierarchy"/>
    <dgm:cxn modelId="{C1D09356-8DC5-404D-B90F-55C0ABE7D8F0}" type="presParOf" srcId="{0AD63136-ADFB-4EFB-ACFE-323B13E77387}" destId="{5EA5A809-B707-44E1-91CE-A517DEF4F3C7}" srcOrd="0" destOrd="0" presId="urn:microsoft.com/office/officeart/2008/layout/HorizontalMultiLevelHierarchy"/>
    <dgm:cxn modelId="{A5640912-03F3-47BE-86FA-4E364B6337E0}" type="presParOf" srcId="{AD6D74AD-926A-4297-AE0A-BD98564D5E39}" destId="{1C23000C-5992-4845-B722-9D0CBF47F835}" srcOrd="5" destOrd="0" presId="urn:microsoft.com/office/officeart/2008/layout/HorizontalMultiLevelHierarchy"/>
    <dgm:cxn modelId="{82D8CFF4-F16C-4376-91FF-B433B1C392F9}" type="presParOf" srcId="{1C23000C-5992-4845-B722-9D0CBF47F835}" destId="{29EFB44E-4051-42B3-AECB-C90C3C9ECFD5}" srcOrd="0" destOrd="0" presId="urn:microsoft.com/office/officeart/2008/layout/HorizontalMultiLevelHierarchy"/>
    <dgm:cxn modelId="{5DE2C090-DD8A-49A5-8791-9C1CC6A37D97}" type="presParOf" srcId="{1C23000C-5992-4845-B722-9D0CBF47F835}" destId="{026AB16A-3E49-479D-81A1-4A3CB627DC17}" srcOrd="1" destOrd="0" presId="urn:microsoft.com/office/officeart/2008/layout/HorizontalMultiLevelHierarchy"/>
    <dgm:cxn modelId="{2430F747-37B4-4BE2-BC6A-9E9C49D62A66}" type="presParOf" srcId="{2DAC1696-AC28-46FC-BB43-8C94694B656C}" destId="{3EB703A0-9C26-4FB7-9063-2B9E4959FEF9}" srcOrd="4" destOrd="0" presId="urn:microsoft.com/office/officeart/2008/layout/HorizontalMultiLevelHierarchy"/>
    <dgm:cxn modelId="{E75D54E7-043E-433C-8E97-A963B5BC3CCC}" type="presParOf" srcId="{3EB703A0-9C26-4FB7-9063-2B9E4959FEF9}" destId="{E814243B-6FA5-4C79-BC7F-2CADDF271192}" srcOrd="0" destOrd="0" presId="urn:microsoft.com/office/officeart/2008/layout/HorizontalMultiLevelHierarchy"/>
    <dgm:cxn modelId="{B39F95E7-4A31-40CC-80EA-AC3C5832841D}" type="presParOf" srcId="{2DAC1696-AC28-46FC-BB43-8C94694B656C}" destId="{1295A4EC-EB54-487A-996E-8F4FA483CFC1}" srcOrd="5" destOrd="0" presId="urn:microsoft.com/office/officeart/2008/layout/HorizontalMultiLevelHierarchy"/>
    <dgm:cxn modelId="{D5543855-5267-4461-8945-580A1F439DC9}" type="presParOf" srcId="{1295A4EC-EB54-487A-996E-8F4FA483CFC1}" destId="{5C412A3B-5E1D-469F-AB18-8AB252B8BF06}" srcOrd="0" destOrd="0" presId="urn:microsoft.com/office/officeart/2008/layout/HorizontalMultiLevelHierarchy"/>
    <dgm:cxn modelId="{31EA9435-0B9C-42B4-9778-C3596973F290}" type="presParOf" srcId="{1295A4EC-EB54-487A-996E-8F4FA483CFC1}" destId="{22F78163-A4BA-435C-833E-CC17D1C3CBD8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9B28B76-9BBE-4899-90AF-7704AB937809}" type="doc">
      <dgm:prSet loTypeId="urn:microsoft.com/office/officeart/2005/8/layout/hProcess10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D9E45B7C-5DBB-4823-AE36-7ECFFECDC293}">
      <dgm:prSet phldrT="[Texto]" custT="1"/>
      <dgm:spPr/>
      <dgm:t>
        <a:bodyPr/>
        <a:lstStyle/>
        <a:p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stage0</a:t>
          </a:r>
          <a:r>
            <a:rPr lang="es-ES" sz="1600" kern="1200" smtClean="0"/>
            <a:t>: Disk encryption password</a:t>
          </a:r>
          <a:endParaRPr lang="es-ES" sz="1600" kern="1200"/>
        </a:p>
      </dgm:t>
    </dgm:pt>
    <dgm:pt modelId="{3925CB6E-91D4-4950-87C6-F23B8AC85BF5}" type="parTrans" cxnId="{A0485B2F-7406-43E1-8D97-45E95CE0073B}">
      <dgm:prSet/>
      <dgm:spPr/>
      <dgm:t>
        <a:bodyPr/>
        <a:lstStyle/>
        <a:p>
          <a:endParaRPr lang="es-ES"/>
        </a:p>
      </dgm:t>
    </dgm:pt>
    <dgm:pt modelId="{A51E4AF1-695E-4864-8C3F-9727677C9915}" type="sibTrans" cxnId="{A0485B2F-7406-43E1-8D97-45E95CE0073B}">
      <dgm:prSet/>
      <dgm:spPr/>
      <dgm:t>
        <a:bodyPr/>
        <a:lstStyle/>
        <a:p>
          <a:endParaRPr lang="es-ES"/>
        </a:p>
      </dgm:t>
    </dgm:pt>
    <dgm:pt modelId="{04255BD7-533D-45F5-B948-10F9659FB892}">
      <dgm:prSet phldrT="[Texto]"/>
      <dgm:spPr/>
      <dgm:t>
        <a:bodyPr/>
        <a:lstStyle/>
        <a:p>
          <a:r>
            <a:rPr lang="es-ES" sz="1200" kern="1200" smtClean="0"/>
            <a:t>Reads from stdin</a:t>
          </a:r>
          <a:endParaRPr lang="es-ES" sz="1200" kern="1200"/>
        </a:p>
      </dgm:t>
    </dgm:pt>
    <dgm:pt modelId="{746ADEAB-0E6B-4022-A1FA-967865EE1837}" type="parTrans" cxnId="{8C1B01E4-26BA-4987-A9CC-88DD1BBB457F}">
      <dgm:prSet/>
      <dgm:spPr/>
      <dgm:t>
        <a:bodyPr/>
        <a:lstStyle/>
        <a:p>
          <a:endParaRPr lang="es-ES"/>
        </a:p>
      </dgm:t>
    </dgm:pt>
    <dgm:pt modelId="{5D44A0A5-D562-4D32-9480-FC7E20EC1EBD}" type="sibTrans" cxnId="{8C1B01E4-26BA-4987-A9CC-88DD1BBB457F}">
      <dgm:prSet/>
      <dgm:spPr/>
      <dgm:t>
        <a:bodyPr/>
        <a:lstStyle/>
        <a:p>
          <a:endParaRPr lang="es-ES"/>
        </a:p>
      </dgm:t>
    </dgm:pt>
    <dgm:pt modelId="{455A4BC4-FD5E-486F-B606-B82B30F4DCDC}">
      <dgm:prSet phldrT="[Texto]"/>
      <dgm:spPr/>
      <dgm:t>
        <a:bodyPr/>
        <a:lstStyle/>
        <a:p>
          <a:r>
            <a:rPr lang="es-ES" sz="1200" kern="1200" smtClean="0"/>
            <a:t>Writes to stdout </a:t>
          </a:r>
          <a:r>
            <a:rPr lang="es-ES" sz="1200" u="sng" kern="1200" smtClean="0"/>
            <a:t>and file</a:t>
          </a:r>
          <a:endParaRPr lang="es-ES" sz="1200" u="sng" kern="1200"/>
        </a:p>
      </dgm:t>
    </dgm:pt>
    <dgm:pt modelId="{D4D4C58D-D81C-43A1-9676-BC2AB31A36BA}" type="parTrans" cxnId="{6C1CDDDE-5D66-49F4-9305-AED88DE2AE90}">
      <dgm:prSet/>
      <dgm:spPr/>
      <dgm:t>
        <a:bodyPr/>
        <a:lstStyle/>
        <a:p>
          <a:endParaRPr lang="es-ES"/>
        </a:p>
      </dgm:t>
    </dgm:pt>
    <dgm:pt modelId="{24A8A03C-6BC9-47DB-BAC3-E593F7FE47EE}" type="sibTrans" cxnId="{6C1CDDDE-5D66-49F4-9305-AED88DE2AE90}">
      <dgm:prSet/>
      <dgm:spPr/>
      <dgm:t>
        <a:bodyPr/>
        <a:lstStyle/>
        <a:p>
          <a:endParaRPr lang="es-ES"/>
        </a:p>
      </dgm:t>
    </dgm:pt>
    <dgm:pt modelId="{39A168ED-974D-4791-AEFC-DE320B041563}">
      <dgm:prSet phldrT="[Texto]" custT="1"/>
      <dgm:spPr/>
      <dgm:t>
        <a:bodyPr/>
        <a:lstStyle/>
        <a:p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stage1</a:t>
          </a:r>
          <a:r>
            <a:rPr lang="es-ES" sz="1600" kern="1200" smtClean="0"/>
            <a:t>: Kernel module</a:t>
          </a:r>
          <a:endParaRPr lang="es-ES" sz="1600" kern="1200"/>
        </a:p>
      </dgm:t>
    </dgm:pt>
    <dgm:pt modelId="{D5494163-A2D5-4238-8E2B-5F1F9EDF6102}" type="parTrans" cxnId="{0440FDEC-99C3-49DA-B2E4-32E55AA39D27}">
      <dgm:prSet/>
      <dgm:spPr/>
      <dgm:t>
        <a:bodyPr/>
        <a:lstStyle/>
        <a:p>
          <a:endParaRPr lang="es-ES"/>
        </a:p>
      </dgm:t>
    </dgm:pt>
    <dgm:pt modelId="{BE3FDB4C-10FF-40F8-A1AC-24D4E75BD406}" type="sibTrans" cxnId="{0440FDEC-99C3-49DA-B2E4-32E55AA39D27}">
      <dgm:prSet/>
      <dgm:spPr/>
      <dgm:t>
        <a:bodyPr/>
        <a:lstStyle/>
        <a:p>
          <a:endParaRPr lang="es-ES"/>
        </a:p>
      </dgm:t>
    </dgm:pt>
    <dgm:pt modelId="{7406099B-42B1-436C-AC3C-1CE4AA9F34AD}">
      <dgm:prSet phldrT="[Texto]"/>
      <dgm:spPr/>
      <dgm:t>
        <a:bodyPr/>
        <a:lstStyle/>
        <a:p>
          <a:r>
            <a:rPr lang="es-ES" sz="1200" kern="1200" dirty="0" err="1" smtClean="0"/>
            <a:t>Loads</a:t>
          </a:r>
          <a:r>
            <a:rPr lang="es-ES" sz="1200" kern="1200" dirty="0" smtClean="0"/>
            <a:t> stage2</a:t>
          </a:r>
          <a:endParaRPr lang="es-ES" sz="1200" kern="1200" dirty="0"/>
        </a:p>
      </dgm:t>
    </dgm:pt>
    <dgm:pt modelId="{577B576F-A55B-41F8-8D3F-F81831DABF1B}" type="parTrans" cxnId="{50EE745A-F2CF-4483-BA61-2E70192300BD}">
      <dgm:prSet/>
      <dgm:spPr/>
      <dgm:t>
        <a:bodyPr/>
        <a:lstStyle/>
        <a:p>
          <a:endParaRPr lang="es-ES"/>
        </a:p>
      </dgm:t>
    </dgm:pt>
    <dgm:pt modelId="{20595044-B1D1-4802-8B14-CC191683564A}" type="sibTrans" cxnId="{50EE745A-F2CF-4483-BA61-2E70192300BD}">
      <dgm:prSet/>
      <dgm:spPr/>
      <dgm:t>
        <a:bodyPr/>
        <a:lstStyle/>
        <a:p>
          <a:endParaRPr lang="es-ES"/>
        </a:p>
      </dgm:t>
    </dgm:pt>
    <dgm:pt modelId="{025F6D1D-DC63-4B81-894C-2D59136E1227}">
      <dgm:prSet phldrT="[Texto]"/>
      <dgm:spPr/>
      <dgm:t>
        <a:bodyPr/>
        <a:lstStyle/>
        <a:p>
          <a:r>
            <a:rPr lang="es-ES" sz="1200" kern="1200" smtClean="0"/>
            <a:t>For demo purposes only</a:t>
          </a:r>
          <a:endParaRPr lang="es-ES" sz="1200" kern="1200"/>
        </a:p>
      </dgm:t>
    </dgm:pt>
    <dgm:pt modelId="{3CED2E47-049C-43E9-8893-DC29DB0B73B2}" type="parTrans" cxnId="{39D75C76-1503-4FB7-9004-E880CC893D91}">
      <dgm:prSet/>
      <dgm:spPr/>
      <dgm:t>
        <a:bodyPr/>
        <a:lstStyle/>
        <a:p>
          <a:endParaRPr lang="es-ES"/>
        </a:p>
      </dgm:t>
    </dgm:pt>
    <dgm:pt modelId="{D9BBC963-2363-49B1-B0DA-3FDE3C94F5C0}" type="sibTrans" cxnId="{39D75C76-1503-4FB7-9004-E880CC893D91}">
      <dgm:prSet/>
      <dgm:spPr/>
      <dgm:t>
        <a:bodyPr/>
        <a:lstStyle/>
        <a:p>
          <a:endParaRPr lang="es-ES"/>
        </a:p>
      </dgm:t>
    </dgm:pt>
    <dgm:pt modelId="{957EA650-BC32-43EE-82AB-77500A7A8FE3}">
      <dgm:prSet phldrT="[Texto]" custT="1"/>
      <dgm:spPr/>
      <dgm:t>
        <a:bodyPr/>
        <a:lstStyle/>
        <a:p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stage2</a:t>
          </a:r>
          <a:r>
            <a:rPr lang="es-ES" sz="1600" kern="1200" smtClean="0"/>
            <a:t>: Profit!</a:t>
          </a:r>
          <a:endParaRPr lang="es-ES" sz="1600" kern="1200"/>
        </a:p>
      </dgm:t>
    </dgm:pt>
    <dgm:pt modelId="{5AF02AEB-097E-4875-881B-5C8C24213D13}" type="parTrans" cxnId="{5222C57B-35C4-4A53-85A5-D2A8A837D054}">
      <dgm:prSet/>
      <dgm:spPr/>
      <dgm:t>
        <a:bodyPr/>
        <a:lstStyle/>
        <a:p>
          <a:endParaRPr lang="es-ES"/>
        </a:p>
      </dgm:t>
    </dgm:pt>
    <dgm:pt modelId="{243851BB-7A37-4B58-A094-D1C6C749E548}" type="sibTrans" cxnId="{5222C57B-35C4-4A53-85A5-D2A8A837D054}">
      <dgm:prSet/>
      <dgm:spPr/>
      <dgm:t>
        <a:bodyPr/>
        <a:lstStyle/>
        <a:p>
          <a:endParaRPr lang="es-ES"/>
        </a:p>
      </dgm:t>
    </dgm:pt>
    <dgm:pt modelId="{AE7A0D3D-6575-4B4F-A074-4344DB381890}">
      <dgm:prSet phldrT="[Texto]"/>
      <dgm:spPr/>
      <dgm:t>
        <a:bodyPr/>
        <a:lstStyle/>
        <a:p>
          <a:r>
            <a:rPr lang="es-ES" sz="1200" kern="1200" smtClean="0"/>
            <a:t>Payload</a:t>
          </a:r>
          <a:endParaRPr lang="es-ES" sz="1200" kern="1200"/>
        </a:p>
      </dgm:t>
    </dgm:pt>
    <dgm:pt modelId="{397B3CB8-4A88-4E1E-9750-09CD70AA9FC2}" type="parTrans" cxnId="{7DFC0FB4-76C6-4B23-9A51-DF4991FBF807}">
      <dgm:prSet/>
      <dgm:spPr/>
      <dgm:t>
        <a:bodyPr/>
        <a:lstStyle/>
        <a:p>
          <a:endParaRPr lang="es-ES"/>
        </a:p>
      </dgm:t>
    </dgm:pt>
    <dgm:pt modelId="{851CC217-7943-4CEC-A928-F7514AF175EF}" type="sibTrans" cxnId="{7DFC0FB4-76C6-4B23-9A51-DF4991FBF807}">
      <dgm:prSet/>
      <dgm:spPr/>
      <dgm:t>
        <a:bodyPr/>
        <a:lstStyle/>
        <a:p>
          <a:endParaRPr lang="es-ES"/>
        </a:p>
      </dgm:t>
    </dgm:pt>
    <dgm:pt modelId="{652B83E6-02C6-496F-8EDD-81401CCED850}">
      <dgm:prSet phldrT="[Texto]"/>
      <dgm:spPr/>
      <dgm:t>
        <a:bodyPr/>
        <a:lstStyle/>
        <a:p>
          <a:r>
            <a:rPr lang="es-ES" sz="1200" kern="1200" smtClean="0"/>
            <a:t>Exfiltrates disk encryption password</a:t>
          </a:r>
          <a:endParaRPr lang="es-ES" sz="1200" kern="1200"/>
        </a:p>
      </dgm:t>
    </dgm:pt>
    <dgm:pt modelId="{D5760BBA-B101-4955-9DCD-742722C9E661}" type="parTrans" cxnId="{68F4AC02-55B1-434D-802F-BC5A93E85057}">
      <dgm:prSet/>
      <dgm:spPr/>
      <dgm:t>
        <a:bodyPr/>
        <a:lstStyle/>
        <a:p>
          <a:endParaRPr lang="es-ES"/>
        </a:p>
      </dgm:t>
    </dgm:pt>
    <dgm:pt modelId="{848E15B5-7E4B-40B9-BF13-6E788BF7FC39}" type="sibTrans" cxnId="{68F4AC02-55B1-434D-802F-BC5A93E85057}">
      <dgm:prSet/>
      <dgm:spPr/>
      <dgm:t>
        <a:bodyPr/>
        <a:lstStyle/>
        <a:p>
          <a:endParaRPr lang="es-ES"/>
        </a:p>
      </dgm:t>
    </dgm:pt>
    <dgm:pt modelId="{6A31A475-B80B-4200-9EBA-C4BD73AB6B33}">
      <dgm:prSet phldrT="[Texto]"/>
      <dgm:spPr/>
      <dgm:t>
        <a:bodyPr/>
        <a:lstStyle/>
        <a:p>
          <a:r>
            <a:rPr lang="es-ES" sz="1200" kern="1200" smtClean="0"/>
            <a:t>Provides with reverse shell</a:t>
          </a:r>
          <a:endParaRPr lang="es-ES" sz="1200" kern="1200"/>
        </a:p>
      </dgm:t>
    </dgm:pt>
    <dgm:pt modelId="{076BF5FD-1209-4D60-B137-5D7217C35475}" type="parTrans" cxnId="{8C85AA84-C75B-463E-863F-84A540E461EC}">
      <dgm:prSet/>
      <dgm:spPr/>
      <dgm:t>
        <a:bodyPr/>
        <a:lstStyle/>
        <a:p>
          <a:endParaRPr lang="es-ES"/>
        </a:p>
      </dgm:t>
    </dgm:pt>
    <dgm:pt modelId="{3B280808-D18A-4DE3-8F21-BD7C700BD914}" type="sibTrans" cxnId="{8C85AA84-C75B-463E-863F-84A540E461EC}">
      <dgm:prSet/>
      <dgm:spPr/>
      <dgm:t>
        <a:bodyPr/>
        <a:lstStyle/>
        <a:p>
          <a:endParaRPr lang="es-ES"/>
        </a:p>
      </dgm:t>
    </dgm:pt>
    <dgm:pt modelId="{D292C07E-BA28-407A-92D2-4E721EDC67D1}">
      <dgm:prSet phldrT="[Texto]"/>
      <dgm:spPr/>
      <dgm:t>
        <a:bodyPr/>
        <a:lstStyle/>
        <a:p>
          <a:r>
            <a:rPr lang="es-ES" sz="1200" kern="1200" smtClean="0"/>
            <a:t>r0 rootkit</a:t>
          </a:r>
          <a:endParaRPr lang="es-ES" sz="1200" kern="1200"/>
        </a:p>
      </dgm:t>
    </dgm:pt>
    <dgm:pt modelId="{0ED585FF-D393-4F16-BB16-4D852262B707}" type="parTrans" cxnId="{823D034E-5F27-4198-95F3-0C601713BB1B}">
      <dgm:prSet/>
      <dgm:spPr/>
      <dgm:t>
        <a:bodyPr/>
        <a:lstStyle/>
        <a:p>
          <a:endParaRPr lang="es-ES"/>
        </a:p>
      </dgm:t>
    </dgm:pt>
    <dgm:pt modelId="{D7CB6430-8D5F-499F-B64D-04A4CA211A02}" type="sibTrans" cxnId="{823D034E-5F27-4198-95F3-0C601713BB1B}">
      <dgm:prSet/>
      <dgm:spPr/>
      <dgm:t>
        <a:bodyPr/>
        <a:lstStyle/>
        <a:p>
          <a:endParaRPr lang="es-ES"/>
        </a:p>
      </dgm:t>
    </dgm:pt>
    <dgm:pt modelId="{399FF653-C48F-474A-A34C-9EB015F6B485}">
      <dgm:prSet phldrT="[Texto]"/>
      <dgm:spPr/>
      <dgm:t>
        <a:bodyPr/>
        <a:lstStyle/>
        <a:p>
          <a:r>
            <a:rPr lang="es-ES" sz="1200" kern="1200" smtClean="0"/>
            <a:t>keylogger</a:t>
          </a:r>
          <a:endParaRPr lang="es-ES" sz="1200" kern="1200"/>
        </a:p>
      </dgm:t>
    </dgm:pt>
    <dgm:pt modelId="{E41A1E61-4B47-48CF-B7B3-02748255A728}" type="parTrans" cxnId="{751B0B79-3ADF-4155-BD66-6DF99CB5B205}">
      <dgm:prSet/>
      <dgm:spPr/>
      <dgm:t>
        <a:bodyPr/>
        <a:lstStyle/>
        <a:p>
          <a:endParaRPr lang="es-ES"/>
        </a:p>
      </dgm:t>
    </dgm:pt>
    <dgm:pt modelId="{80B9D9C5-9F75-433B-A4E3-5CA338C8DB54}" type="sibTrans" cxnId="{751B0B79-3ADF-4155-BD66-6DF99CB5B205}">
      <dgm:prSet/>
      <dgm:spPr/>
      <dgm:t>
        <a:bodyPr/>
        <a:lstStyle/>
        <a:p>
          <a:endParaRPr lang="es-ES"/>
        </a:p>
      </dgm:t>
    </dgm:pt>
    <dgm:pt modelId="{EE9086C0-70D2-4888-879A-9EEC8E21C751}" type="pres">
      <dgm:prSet presAssocID="{D9B28B76-9BBE-4899-90AF-7704AB93780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979058E-3FA3-44F5-ADF6-D111DC330145}" type="pres">
      <dgm:prSet presAssocID="{D9E45B7C-5DBB-4823-AE36-7ECFFECDC293}" presName="composite" presStyleCnt="0"/>
      <dgm:spPr/>
      <dgm:t>
        <a:bodyPr/>
        <a:lstStyle/>
        <a:p>
          <a:endParaRPr lang="es-ES"/>
        </a:p>
      </dgm:t>
    </dgm:pt>
    <dgm:pt modelId="{ADAB3395-2CE2-4478-ADD5-4E899D8F98FA}" type="pres">
      <dgm:prSet presAssocID="{D9E45B7C-5DBB-4823-AE36-7ECFFECDC293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2B6857B1-1085-4756-8E68-A9D374011594}" type="pres">
      <dgm:prSet presAssocID="{D9E45B7C-5DBB-4823-AE36-7ECFFECDC293}" presName="txNode" presStyleLbl="node1" presStyleIdx="0" presStyleCnt="3" custScaleX="143223" custLinFactNeighborX="2245" custLinFactNeighborY="194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A41E23-F03B-45B9-AA9C-14B8A7679D22}" type="pres">
      <dgm:prSet presAssocID="{A51E4AF1-695E-4864-8C3F-9727677C9915}" presName="sibTrans" presStyleLbl="sibTrans2D1" presStyleIdx="0" presStyleCnt="2"/>
      <dgm:spPr/>
      <dgm:t>
        <a:bodyPr/>
        <a:lstStyle/>
        <a:p>
          <a:endParaRPr lang="es-ES"/>
        </a:p>
      </dgm:t>
    </dgm:pt>
    <dgm:pt modelId="{38D3766D-05FE-4F3B-B94C-35B55399626C}" type="pres">
      <dgm:prSet presAssocID="{A51E4AF1-695E-4864-8C3F-9727677C9915}" presName="connTx" presStyleLbl="sibTrans2D1" presStyleIdx="0" presStyleCnt="2"/>
      <dgm:spPr/>
      <dgm:t>
        <a:bodyPr/>
        <a:lstStyle/>
        <a:p>
          <a:endParaRPr lang="es-ES"/>
        </a:p>
      </dgm:t>
    </dgm:pt>
    <dgm:pt modelId="{949C70C6-9C9B-45E3-B6C7-B3D973C04C2D}" type="pres">
      <dgm:prSet presAssocID="{39A168ED-974D-4791-AEFC-DE320B041563}" presName="composite" presStyleCnt="0"/>
      <dgm:spPr/>
      <dgm:t>
        <a:bodyPr/>
        <a:lstStyle/>
        <a:p>
          <a:endParaRPr lang="es-ES"/>
        </a:p>
      </dgm:t>
    </dgm:pt>
    <dgm:pt modelId="{7B703DF0-91AC-46F0-AB71-AD06D6E4BCF2}" type="pres">
      <dgm:prSet presAssocID="{39A168ED-974D-4791-AEFC-DE320B041563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A72344A5-FD32-4BD4-9E43-BC22325C1ACD}" type="pres">
      <dgm:prSet presAssocID="{39A168ED-974D-4791-AEFC-DE320B041563}" presName="txNode" presStyleLbl="node1" presStyleIdx="1" presStyleCnt="3" custScaleX="159820" custLinFactNeighborX="2245" custLinFactNeighborY="194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8591E01-E114-4099-9D5D-04B876171B4D}" type="pres">
      <dgm:prSet presAssocID="{BE3FDB4C-10FF-40F8-A1AC-24D4E75BD406}" presName="sibTrans" presStyleLbl="sibTrans2D1" presStyleIdx="1" presStyleCnt="2"/>
      <dgm:spPr/>
      <dgm:t>
        <a:bodyPr/>
        <a:lstStyle/>
        <a:p>
          <a:endParaRPr lang="es-ES"/>
        </a:p>
      </dgm:t>
    </dgm:pt>
    <dgm:pt modelId="{521B5A2D-E23F-468E-8667-4B338C6E03D0}" type="pres">
      <dgm:prSet presAssocID="{BE3FDB4C-10FF-40F8-A1AC-24D4E75BD406}" presName="connTx" presStyleLbl="sibTrans2D1" presStyleIdx="1" presStyleCnt="2"/>
      <dgm:spPr/>
      <dgm:t>
        <a:bodyPr/>
        <a:lstStyle/>
        <a:p>
          <a:endParaRPr lang="es-ES"/>
        </a:p>
      </dgm:t>
    </dgm:pt>
    <dgm:pt modelId="{A84A909E-D44B-466D-8EDA-0D22FFE4B8A8}" type="pres">
      <dgm:prSet presAssocID="{957EA650-BC32-43EE-82AB-77500A7A8FE3}" presName="composite" presStyleCnt="0"/>
      <dgm:spPr/>
      <dgm:t>
        <a:bodyPr/>
        <a:lstStyle/>
        <a:p>
          <a:endParaRPr lang="es-ES"/>
        </a:p>
      </dgm:t>
    </dgm:pt>
    <dgm:pt modelId="{DA1157D1-142B-47F1-8F94-3A261326CA1B}" type="pres">
      <dgm:prSet presAssocID="{957EA650-BC32-43EE-82AB-77500A7A8FE3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ES"/>
        </a:p>
      </dgm:t>
    </dgm:pt>
    <dgm:pt modelId="{3011FBC8-7C50-4725-B8C5-AA7D048CB340}" type="pres">
      <dgm:prSet presAssocID="{957EA650-BC32-43EE-82AB-77500A7A8FE3}" presName="txNode" presStyleLbl="node1" presStyleIdx="2" presStyleCnt="3" custLinFactNeighborX="1297" custLinFactNeighborY="194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BAE3502-E04E-4C12-B0A9-5F36C70F0C17}" type="presOf" srcId="{39A168ED-974D-4791-AEFC-DE320B041563}" destId="{A72344A5-FD32-4BD4-9E43-BC22325C1ACD}" srcOrd="0" destOrd="0" presId="urn:microsoft.com/office/officeart/2005/8/layout/hProcess10"/>
    <dgm:cxn modelId="{751B0B79-3ADF-4155-BD66-6DF99CB5B205}" srcId="{025F6D1D-DC63-4B81-894C-2D59136E1227}" destId="{399FF653-C48F-474A-A34C-9EB015F6B485}" srcOrd="1" destOrd="0" parTransId="{E41A1E61-4B47-48CF-B7B3-02748255A728}" sibTransId="{80B9D9C5-9F75-433B-A4E3-5CA338C8DB54}"/>
    <dgm:cxn modelId="{0C6E4CC7-3B72-47DC-A759-A3755A12532F}" type="presOf" srcId="{957EA650-BC32-43EE-82AB-77500A7A8FE3}" destId="{3011FBC8-7C50-4725-B8C5-AA7D048CB340}" srcOrd="0" destOrd="0" presId="urn:microsoft.com/office/officeart/2005/8/layout/hProcess10"/>
    <dgm:cxn modelId="{800DC654-B8A8-462B-8EAD-DE7D03997BE5}" type="presOf" srcId="{399FF653-C48F-474A-A34C-9EB015F6B485}" destId="{A72344A5-FD32-4BD4-9E43-BC22325C1ACD}" srcOrd="0" destOrd="4" presId="urn:microsoft.com/office/officeart/2005/8/layout/hProcess10"/>
    <dgm:cxn modelId="{823D034E-5F27-4198-95F3-0C601713BB1B}" srcId="{025F6D1D-DC63-4B81-894C-2D59136E1227}" destId="{D292C07E-BA28-407A-92D2-4E721EDC67D1}" srcOrd="0" destOrd="0" parTransId="{0ED585FF-D393-4F16-BB16-4D852262B707}" sibTransId="{D7CB6430-8D5F-499F-B64D-04A4CA211A02}"/>
    <dgm:cxn modelId="{1AD68B48-5708-40C1-92A1-0F1795520733}" type="presOf" srcId="{025F6D1D-DC63-4B81-894C-2D59136E1227}" destId="{A72344A5-FD32-4BD4-9E43-BC22325C1ACD}" srcOrd="0" destOrd="2" presId="urn:microsoft.com/office/officeart/2005/8/layout/hProcess10"/>
    <dgm:cxn modelId="{E278E148-1C46-40D1-8F6A-8A42121A53E9}" type="presOf" srcId="{6A31A475-B80B-4200-9EBA-C4BD73AB6B33}" destId="{3011FBC8-7C50-4725-B8C5-AA7D048CB340}" srcOrd="0" destOrd="3" presId="urn:microsoft.com/office/officeart/2005/8/layout/hProcess10"/>
    <dgm:cxn modelId="{6C1CDDDE-5D66-49F4-9305-AED88DE2AE90}" srcId="{D9E45B7C-5DBB-4823-AE36-7ECFFECDC293}" destId="{455A4BC4-FD5E-486F-B606-B82B30F4DCDC}" srcOrd="1" destOrd="0" parTransId="{D4D4C58D-D81C-43A1-9676-BC2AB31A36BA}" sibTransId="{24A8A03C-6BC9-47DB-BAC3-E593F7FE47EE}"/>
    <dgm:cxn modelId="{68F4AC02-55B1-434D-802F-BC5A93E85057}" srcId="{957EA650-BC32-43EE-82AB-77500A7A8FE3}" destId="{652B83E6-02C6-496F-8EDD-81401CCED850}" srcOrd="1" destOrd="0" parTransId="{D5760BBA-B101-4955-9DCD-742722C9E661}" sibTransId="{848E15B5-7E4B-40B9-BF13-6E788BF7FC39}"/>
    <dgm:cxn modelId="{7735B024-2BA9-4FA5-A681-0C5C19CC4418}" type="presOf" srcId="{D9E45B7C-5DBB-4823-AE36-7ECFFECDC293}" destId="{2B6857B1-1085-4756-8E68-A9D374011594}" srcOrd="0" destOrd="0" presId="urn:microsoft.com/office/officeart/2005/8/layout/hProcess10"/>
    <dgm:cxn modelId="{8C85AA84-C75B-463E-863F-84A540E461EC}" srcId="{957EA650-BC32-43EE-82AB-77500A7A8FE3}" destId="{6A31A475-B80B-4200-9EBA-C4BD73AB6B33}" srcOrd="2" destOrd="0" parTransId="{076BF5FD-1209-4D60-B137-5D7217C35475}" sibTransId="{3B280808-D18A-4DE3-8F21-BD7C700BD914}"/>
    <dgm:cxn modelId="{B0DBDB03-8873-4002-9FA5-AE64B424A55E}" type="presOf" srcId="{04255BD7-533D-45F5-B948-10F9659FB892}" destId="{2B6857B1-1085-4756-8E68-A9D374011594}" srcOrd="0" destOrd="1" presId="urn:microsoft.com/office/officeart/2005/8/layout/hProcess10"/>
    <dgm:cxn modelId="{17F63C21-E2E5-4A52-9DD9-7E6158DD31AC}" type="presOf" srcId="{A51E4AF1-695E-4864-8C3F-9727677C9915}" destId="{38D3766D-05FE-4F3B-B94C-35B55399626C}" srcOrd="1" destOrd="0" presId="urn:microsoft.com/office/officeart/2005/8/layout/hProcess10"/>
    <dgm:cxn modelId="{5222C57B-35C4-4A53-85A5-D2A8A837D054}" srcId="{D9B28B76-9BBE-4899-90AF-7704AB937809}" destId="{957EA650-BC32-43EE-82AB-77500A7A8FE3}" srcOrd="2" destOrd="0" parTransId="{5AF02AEB-097E-4875-881B-5C8C24213D13}" sibTransId="{243851BB-7A37-4B58-A094-D1C6C749E548}"/>
    <dgm:cxn modelId="{1972DAD0-874A-48B9-A443-F14DBE1BB831}" type="presOf" srcId="{455A4BC4-FD5E-486F-B606-B82B30F4DCDC}" destId="{2B6857B1-1085-4756-8E68-A9D374011594}" srcOrd="0" destOrd="2" presId="urn:microsoft.com/office/officeart/2005/8/layout/hProcess10"/>
    <dgm:cxn modelId="{7DFC0FB4-76C6-4B23-9A51-DF4991FBF807}" srcId="{957EA650-BC32-43EE-82AB-77500A7A8FE3}" destId="{AE7A0D3D-6575-4B4F-A074-4344DB381890}" srcOrd="0" destOrd="0" parTransId="{397B3CB8-4A88-4E1E-9750-09CD70AA9FC2}" sibTransId="{851CC217-7943-4CEC-A928-F7514AF175EF}"/>
    <dgm:cxn modelId="{8C1B01E4-26BA-4987-A9CC-88DD1BBB457F}" srcId="{D9E45B7C-5DBB-4823-AE36-7ECFFECDC293}" destId="{04255BD7-533D-45F5-B948-10F9659FB892}" srcOrd="0" destOrd="0" parTransId="{746ADEAB-0E6B-4022-A1FA-967865EE1837}" sibTransId="{5D44A0A5-D562-4D32-9480-FC7E20EC1EBD}"/>
    <dgm:cxn modelId="{AC427A0C-078C-4B49-A162-63DD376BB4B8}" type="presOf" srcId="{D292C07E-BA28-407A-92D2-4E721EDC67D1}" destId="{A72344A5-FD32-4BD4-9E43-BC22325C1ACD}" srcOrd="0" destOrd="3" presId="urn:microsoft.com/office/officeart/2005/8/layout/hProcess10"/>
    <dgm:cxn modelId="{0BE27DC6-C6CD-4954-B1B9-7C3DB995D84D}" type="presOf" srcId="{BE3FDB4C-10FF-40F8-A1AC-24D4E75BD406}" destId="{521B5A2D-E23F-468E-8667-4B338C6E03D0}" srcOrd="1" destOrd="0" presId="urn:microsoft.com/office/officeart/2005/8/layout/hProcess10"/>
    <dgm:cxn modelId="{A0485B2F-7406-43E1-8D97-45E95CE0073B}" srcId="{D9B28B76-9BBE-4899-90AF-7704AB937809}" destId="{D9E45B7C-5DBB-4823-AE36-7ECFFECDC293}" srcOrd="0" destOrd="0" parTransId="{3925CB6E-91D4-4950-87C6-F23B8AC85BF5}" sibTransId="{A51E4AF1-695E-4864-8C3F-9727677C9915}"/>
    <dgm:cxn modelId="{F42F3AEE-4B50-4DA9-ADFE-891E1CB7B943}" type="presOf" srcId="{7406099B-42B1-436C-AC3C-1CE4AA9F34AD}" destId="{A72344A5-FD32-4BD4-9E43-BC22325C1ACD}" srcOrd="0" destOrd="1" presId="urn:microsoft.com/office/officeart/2005/8/layout/hProcess10"/>
    <dgm:cxn modelId="{88FB3C18-81F8-49D9-BB49-45C01C6C8492}" type="presOf" srcId="{D9B28B76-9BBE-4899-90AF-7704AB937809}" destId="{EE9086C0-70D2-4888-879A-9EEC8E21C751}" srcOrd="0" destOrd="0" presId="urn:microsoft.com/office/officeart/2005/8/layout/hProcess10"/>
    <dgm:cxn modelId="{ACFFA521-33E6-4B2F-B784-6708ACB4B5BF}" type="presOf" srcId="{652B83E6-02C6-496F-8EDD-81401CCED850}" destId="{3011FBC8-7C50-4725-B8C5-AA7D048CB340}" srcOrd="0" destOrd="2" presId="urn:microsoft.com/office/officeart/2005/8/layout/hProcess10"/>
    <dgm:cxn modelId="{39D75C76-1503-4FB7-9004-E880CC893D91}" srcId="{39A168ED-974D-4791-AEFC-DE320B041563}" destId="{025F6D1D-DC63-4B81-894C-2D59136E1227}" srcOrd="1" destOrd="0" parTransId="{3CED2E47-049C-43E9-8893-DC29DB0B73B2}" sibTransId="{D9BBC963-2363-49B1-B0DA-3FDE3C94F5C0}"/>
    <dgm:cxn modelId="{9F230CF7-DEC2-4FBF-A797-D5F96EABF14D}" type="presOf" srcId="{AE7A0D3D-6575-4B4F-A074-4344DB381890}" destId="{3011FBC8-7C50-4725-B8C5-AA7D048CB340}" srcOrd="0" destOrd="1" presId="urn:microsoft.com/office/officeart/2005/8/layout/hProcess10"/>
    <dgm:cxn modelId="{1B9E23FA-BD7E-45F8-8E86-5228BD413C60}" type="presOf" srcId="{A51E4AF1-695E-4864-8C3F-9727677C9915}" destId="{0AA41E23-F03B-45B9-AA9C-14B8A7679D22}" srcOrd="0" destOrd="0" presId="urn:microsoft.com/office/officeart/2005/8/layout/hProcess10"/>
    <dgm:cxn modelId="{0440FDEC-99C3-49DA-B2E4-32E55AA39D27}" srcId="{D9B28B76-9BBE-4899-90AF-7704AB937809}" destId="{39A168ED-974D-4791-AEFC-DE320B041563}" srcOrd="1" destOrd="0" parTransId="{D5494163-A2D5-4238-8E2B-5F1F9EDF6102}" sibTransId="{BE3FDB4C-10FF-40F8-A1AC-24D4E75BD406}"/>
    <dgm:cxn modelId="{50EE745A-F2CF-4483-BA61-2E70192300BD}" srcId="{39A168ED-974D-4791-AEFC-DE320B041563}" destId="{7406099B-42B1-436C-AC3C-1CE4AA9F34AD}" srcOrd="0" destOrd="0" parTransId="{577B576F-A55B-41F8-8D3F-F81831DABF1B}" sibTransId="{20595044-B1D1-4802-8B14-CC191683564A}"/>
    <dgm:cxn modelId="{39661E15-AAFF-4D8F-AC12-942AF2BDE460}" type="presOf" srcId="{BE3FDB4C-10FF-40F8-A1AC-24D4E75BD406}" destId="{28591E01-E114-4099-9D5D-04B876171B4D}" srcOrd="0" destOrd="0" presId="urn:microsoft.com/office/officeart/2005/8/layout/hProcess10"/>
    <dgm:cxn modelId="{07FB80A3-4A5A-455F-9215-1365D59B771F}" type="presParOf" srcId="{EE9086C0-70D2-4888-879A-9EEC8E21C751}" destId="{2979058E-3FA3-44F5-ADF6-D111DC330145}" srcOrd="0" destOrd="0" presId="urn:microsoft.com/office/officeart/2005/8/layout/hProcess10"/>
    <dgm:cxn modelId="{A9094C7C-2709-48B3-8CC5-DA7A7F9A6B61}" type="presParOf" srcId="{2979058E-3FA3-44F5-ADF6-D111DC330145}" destId="{ADAB3395-2CE2-4478-ADD5-4E899D8F98FA}" srcOrd="0" destOrd="0" presId="urn:microsoft.com/office/officeart/2005/8/layout/hProcess10"/>
    <dgm:cxn modelId="{36441EF0-1B50-4FD7-B71E-9B6CC9F63457}" type="presParOf" srcId="{2979058E-3FA3-44F5-ADF6-D111DC330145}" destId="{2B6857B1-1085-4756-8E68-A9D374011594}" srcOrd="1" destOrd="0" presId="urn:microsoft.com/office/officeart/2005/8/layout/hProcess10"/>
    <dgm:cxn modelId="{2B50DECF-9920-4DCD-8FDD-EE9661D977AE}" type="presParOf" srcId="{EE9086C0-70D2-4888-879A-9EEC8E21C751}" destId="{0AA41E23-F03B-45B9-AA9C-14B8A7679D22}" srcOrd="1" destOrd="0" presId="urn:microsoft.com/office/officeart/2005/8/layout/hProcess10"/>
    <dgm:cxn modelId="{CBB61F2A-E09B-41A8-A771-8E05799FFBED}" type="presParOf" srcId="{0AA41E23-F03B-45B9-AA9C-14B8A7679D22}" destId="{38D3766D-05FE-4F3B-B94C-35B55399626C}" srcOrd="0" destOrd="0" presId="urn:microsoft.com/office/officeart/2005/8/layout/hProcess10"/>
    <dgm:cxn modelId="{E2412805-3368-448E-B9E8-BE9FA8EED655}" type="presParOf" srcId="{EE9086C0-70D2-4888-879A-9EEC8E21C751}" destId="{949C70C6-9C9B-45E3-B6C7-B3D973C04C2D}" srcOrd="2" destOrd="0" presId="urn:microsoft.com/office/officeart/2005/8/layout/hProcess10"/>
    <dgm:cxn modelId="{7F128788-478E-4BC2-A440-442F74CC50DB}" type="presParOf" srcId="{949C70C6-9C9B-45E3-B6C7-B3D973C04C2D}" destId="{7B703DF0-91AC-46F0-AB71-AD06D6E4BCF2}" srcOrd="0" destOrd="0" presId="urn:microsoft.com/office/officeart/2005/8/layout/hProcess10"/>
    <dgm:cxn modelId="{02D27803-D040-46BB-9099-417D8C83E804}" type="presParOf" srcId="{949C70C6-9C9B-45E3-B6C7-B3D973C04C2D}" destId="{A72344A5-FD32-4BD4-9E43-BC22325C1ACD}" srcOrd="1" destOrd="0" presId="urn:microsoft.com/office/officeart/2005/8/layout/hProcess10"/>
    <dgm:cxn modelId="{022B2709-63B0-48AF-88DE-9B3D483677BB}" type="presParOf" srcId="{EE9086C0-70D2-4888-879A-9EEC8E21C751}" destId="{28591E01-E114-4099-9D5D-04B876171B4D}" srcOrd="3" destOrd="0" presId="urn:microsoft.com/office/officeart/2005/8/layout/hProcess10"/>
    <dgm:cxn modelId="{ACBB6505-D2CE-4CFC-9927-86D326243F56}" type="presParOf" srcId="{28591E01-E114-4099-9D5D-04B876171B4D}" destId="{521B5A2D-E23F-468E-8667-4B338C6E03D0}" srcOrd="0" destOrd="0" presId="urn:microsoft.com/office/officeart/2005/8/layout/hProcess10"/>
    <dgm:cxn modelId="{99F88299-35E3-48E8-BDC6-657AF7CDDC63}" type="presParOf" srcId="{EE9086C0-70D2-4888-879A-9EEC8E21C751}" destId="{A84A909E-D44B-466D-8EDA-0D22FFE4B8A8}" srcOrd="4" destOrd="0" presId="urn:microsoft.com/office/officeart/2005/8/layout/hProcess10"/>
    <dgm:cxn modelId="{9CD070DC-9084-4659-A468-14EF479F887E}" type="presParOf" srcId="{A84A909E-D44B-466D-8EDA-0D22FFE4B8A8}" destId="{DA1157D1-142B-47F1-8F94-3A261326CA1B}" srcOrd="0" destOrd="0" presId="urn:microsoft.com/office/officeart/2005/8/layout/hProcess10"/>
    <dgm:cxn modelId="{B4AC98C2-FF82-4542-BC1A-C578B7DF321A}" type="presParOf" srcId="{A84A909E-D44B-466D-8EDA-0D22FFE4B8A8}" destId="{3011FBC8-7C50-4725-B8C5-AA7D048CB34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2BA1A-6F66-465E-BD61-543F04CEB678}">
      <dsp:nvSpPr>
        <dsp:cNvPr id="0" name=""/>
        <dsp:cNvSpPr/>
      </dsp:nvSpPr>
      <dsp:spPr>
        <a:xfrm>
          <a:off x="3123" y="533899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3198F72-C02A-4600-B955-D7F2F303589B}">
      <dsp:nvSpPr>
        <dsp:cNvPr id="0" name=""/>
        <dsp:cNvSpPr/>
      </dsp:nvSpPr>
      <dsp:spPr>
        <a:xfrm>
          <a:off x="148571" y="1069977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BIOS</a:t>
          </a:r>
          <a:endParaRPr lang="es-E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Devices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smtClean="0"/>
            <a:t>POST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Boot</a:t>
          </a:r>
          <a:endParaRPr lang="es-ES" sz="1000" kern="1200"/>
        </a:p>
      </dsp:txBody>
      <dsp:txXfrm>
        <a:off x="174740" y="1096146"/>
        <a:ext cx="841124" cy="841124"/>
      </dsp:txXfrm>
    </dsp:sp>
    <dsp:sp modelId="{633A6E47-9BD0-4A74-BBA5-A27D593B7D69}">
      <dsp:nvSpPr>
        <dsp:cNvPr id="0" name=""/>
        <dsp:cNvSpPr/>
      </dsp:nvSpPr>
      <dsp:spPr>
        <a:xfrm>
          <a:off x="1068687" y="873287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1068687" y="916224"/>
        <a:ext cx="120470" cy="128812"/>
      </dsp:txXfrm>
    </dsp:sp>
    <dsp:sp modelId="{77997E94-C8F4-4121-AD2A-10E332A8498E}">
      <dsp:nvSpPr>
        <dsp:cNvPr id="0" name=""/>
        <dsp:cNvSpPr/>
      </dsp:nvSpPr>
      <dsp:spPr>
        <a:xfrm>
          <a:off x="1388302" y="533899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25B6BA-9084-42DB-9999-C99FE0FCFE69}">
      <dsp:nvSpPr>
        <dsp:cNvPr id="0" name=""/>
        <dsp:cNvSpPr/>
      </dsp:nvSpPr>
      <dsp:spPr>
        <a:xfrm>
          <a:off x="1533750" y="1069977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RAM</a:t>
          </a:r>
          <a:endParaRPr lang="es-ES" sz="1300" kern="1200"/>
        </a:p>
      </dsp:txBody>
      <dsp:txXfrm>
        <a:off x="1559919" y="1096146"/>
        <a:ext cx="841124" cy="841124"/>
      </dsp:txXfrm>
    </dsp:sp>
    <dsp:sp modelId="{D325F49F-57FD-4AE7-9C49-499447CA9B16}">
      <dsp:nvSpPr>
        <dsp:cNvPr id="0" name=""/>
        <dsp:cNvSpPr/>
      </dsp:nvSpPr>
      <dsp:spPr>
        <a:xfrm>
          <a:off x="2453866" y="873287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2453866" y="916224"/>
        <a:ext cx="120470" cy="128812"/>
      </dsp:txXfrm>
    </dsp:sp>
    <dsp:sp modelId="{D1B4F3F1-1374-4E10-B2F8-6AE58547D7AC}">
      <dsp:nvSpPr>
        <dsp:cNvPr id="0" name=""/>
        <dsp:cNvSpPr/>
      </dsp:nvSpPr>
      <dsp:spPr>
        <a:xfrm>
          <a:off x="2773481" y="533899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70D8457-04BA-425F-8B40-D61D970723E0}">
      <dsp:nvSpPr>
        <dsp:cNvPr id="0" name=""/>
        <dsp:cNvSpPr/>
      </dsp:nvSpPr>
      <dsp:spPr>
        <a:xfrm>
          <a:off x="2792852" y="1069977"/>
          <a:ext cx="1145615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MBR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Grub</a:t>
          </a:r>
          <a:r>
            <a:rPr lang="es-ES" sz="1000" kern="1200" smtClean="0"/>
            <a:t> </a:t>
          </a:r>
          <a:r>
            <a:rPr lang="es-ES" sz="1000" kern="1200" err="1" smtClean="0"/>
            <a:t>Stage</a:t>
          </a:r>
          <a:r>
            <a:rPr lang="es-ES" sz="1000" kern="1200" smtClean="0"/>
            <a:t> 1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Grub</a:t>
          </a:r>
          <a:r>
            <a:rPr lang="es-ES" sz="1000" kern="1200" smtClean="0"/>
            <a:t> </a:t>
          </a:r>
          <a:r>
            <a:rPr lang="es-ES" sz="1000" kern="1200" err="1" smtClean="0"/>
            <a:t>Stage</a:t>
          </a:r>
          <a:r>
            <a:rPr lang="es-ES" sz="1000" kern="1200" smtClean="0"/>
            <a:t> 2</a:t>
          </a:r>
          <a:endParaRPr lang="es-ES" sz="1000" kern="1200"/>
        </a:p>
      </dsp:txBody>
      <dsp:txXfrm>
        <a:off x="2819021" y="1096146"/>
        <a:ext cx="1093277" cy="841124"/>
      </dsp:txXfrm>
    </dsp:sp>
    <dsp:sp modelId="{25C5667F-E722-4E7F-B5B8-05AE64CBB40A}">
      <dsp:nvSpPr>
        <dsp:cNvPr id="0" name=""/>
        <dsp:cNvSpPr/>
      </dsp:nvSpPr>
      <dsp:spPr>
        <a:xfrm>
          <a:off x="3883171" y="873287"/>
          <a:ext cx="216227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3883171" y="916224"/>
        <a:ext cx="151821" cy="128812"/>
      </dsp:txXfrm>
    </dsp:sp>
    <dsp:sp modelId="{E539442E-4972-425A-B701-2995C8667D41}">
      <dsp:nvSpPr>
        <dsp:cNvPr id="0" name=""/>
        <dsp:cNvSpPr/>
      </dsp:nvSpPr>
      <dsp:spPr>
        <a:xfrm>
          <a:off x="4284737" y="533899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4D113FE-5C2E-4B5E-8196-FD64340412E5}">
      <dsp:nvSpPr>
        <dsp:cNvPr id="0" name=""/>
        <dsp:cNvSpPr/>
      </dsp:nvSpPr>
      <dsp:spPr>
        <a:xfrm>
          <a:off x="4430184" y="1069977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Kernel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smtClean="0"/>
            <a:t>Initrd</a:t>
          </a:r>
          <a:endParaRPr lang="es-ES" sz="1300" b="1" kern="1200"/>
        </a:p>
      </dsp:txBody>
      <dsp:txXfrm>
        <a:off x="4456353" y="1096146"/>
        <a:ext cx="841124" cy="841124"/>
      </dsp:txXfrm>
    </dsp:sp>
    <dsp:sp modelId="{5FEC0635-3C1B-42F5-817D-8293B4E9ADD5}">
      <dsp:nvSpPr>
        <dsp:cNvPr id="0" name=""/>
        <dsp:cNvSpPr/>
      </dsp:nvSpPr>
      <dsp:spPr>
        <a:xfrm>
          <a:off x="5350300" y="873287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5350300" y="916224"/>
        <a:ext cx="120470" cy="128812"/>
      </dsp:txXfrm>
    </dsp:sp>
    <dsp:sp modelId="{FE144265-2DB7-4FA2-85A1-0D1D9089DDB7}">
      <dsp:nvSpPr>
        <dsp:cNvPr id="0" name=""/>
        <dsp:cNvSpPr/>
      </dsp:nvSpPr>
      <dsp:spPr>
        <a:xfrm>
          <a:off x="5669916" y="533899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0C90DD0-ADC2-4673-AAF5-1FED43D8C60B}">
      <dsp:nvSpPr>
        <dsp:cNvPr id="0" name=""/>
        <dsp:cNvSpPr/>
      </dsp:nvSpPr>
      <dsp:spPr>
        <a:xfrm>
          <a:off x="5815363" y="1069977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err="1" smtClean="0"/>
            <a:t>Init</a:t>
          </a:r>
          <a:endParaRPr lang="es-E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Userspace</a:t>
          </a:r>
          <a:endParaRPr lang="es-ES" sz="1000" kern="1200"/>
        </a:p>
      </dsp:txBody>
      <dsp:txXfrm>
        <a:off x="5841532" y="1096146"/>
        <a:ext cx="841124" cy="8411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2BA1A-6F66-465E-BD61-543F04CEB678}">
      <dsp:nvSpPr>
        <dsp:cNvPr id="0" name=""/>
        <dsp:cNvSpPr/>
      </dsp:nvSpPr>
      <dsp:spPr>
        <a:xfrm>
          <a:off x="3123" y="514493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3198F72-C02A-4600-B955-D7F2F303589B}">
      <dsp:nvSpPr>
        <dsp:cNvPr id="0" name=""/>
        <dsp:cNvSpPr/>
      </dsp:nvSpPr>
      <dsp:spPr>
        <a:xfrm>
          <a:off x="148571" y="1050571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UEFI</a:t>
          </a:r>
          <a:endParaRPr lang="es-E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Devices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smtClean="0"/>
            <a:t>Extesions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Boot</a:t>
          </a:r>
          <a:endParaRPr lang="es-ES" sz="1000" kern="1200"/>
        </a:p>
      </dsp:txBody>
      <dsp:txXfrm>
        <a:off x="174740" y="1076740"/>
        <a:ext cx="841124" cy="841124"/>
      </dsp:txXfrm>
    </dsp:sp>
    <dsp:sp modelId="{633A6E47-9BD0-4A74-BBA5-A27D593B7D69}">
      <dsp:nvSpPr>
        <dsp:cNvPr id="0" name=""/>
        <dsp:cNvSpPr/>
      </dsp:nvSpPr>
      <dsp:spPr>
        <a:xfrm>
          <a:off x="1068687" y="853881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1068687" y="896818"/>
        <a:ext cx="120470" cy="128812"/>
      </dsp:txXfrm>
    </dsp:sp>
    <dsp:sp modelId="{77997E94-C8F4-4121-AD2A-10E332A8498E}">
      <dsp:nvSpPr>
        <dsp:cNvPr id="0" name=""/>
        <dsp:cNvSpPr/>
      </dsp:nvSpPr>
      <dsp:spPr>
        <a:xfrm>
          <a:off x="1388302" y="514493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25B6BA-9084-42DB-9999-C99FE0FCFE69}">
      <dsp:nvSpPr>
        <dsp:cNvPr id="0" name=""/>
        <dsp:cNvSpPr/>
      </dsp:nvSpPr>
      <dsp:spPr>
        <a:xfrm>
          <a:off x="1533750" y="1050571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RAM</a:t>
          </a:r>
          <a:endParaRPr lang="es-ES" sz="1300" kern="1200"/>
        </a:p>
      </dsp:txBody>
      <dsp:txXfrm>
        <a:off x="1559919" y="1076740"/>
        <a:ext cx="841124" cy="841124"/>
      </dsp:txXfrm>
    </dsp:sp>
    <dsp:sp modelId="{D325F49F-57FD-4AE7-9C49-499447CA9B16}">
      <dsp:nvSpPr>
        <dsp:cNvPr id="0" name=""/>
        <dsp:cNvSpPr/>
      </dsp:nvSpPr>
      <dsp:spPr>
        <a:xfrm>
          <a:off x="2453866" y="853881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2453866" y="896818"/>
        <a:ext cx="120470" cy="128812"/>
      </dsp:txXfrm>
    </dsp:sp>
    <dsp:sp modelId="{D1B4F3F1-1374-4E10-B2F8-6AE58547D7AC}">
      <dsp:nvSpPr>
        <dsp:cNvPr id="0" name=""/>
        <dsp:cNvSpPr/>
      </dsp:nvSpPr>
      <dsp:spPr>
        <a:xfrm>
          <a:off x="2773481" y="514493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70D8457-04BA-425F-8B40-D61D970723E0}">
      <dsp:nvSpPr>
        <dsp:cNvPr id="0" name=""/>
        <dsp:cNvSpPr/>
      </dsp:nvSpPr>
      <dsp:spPr>
        <a:xfrm>
          <a:off x="2792852" y="1050571"/>
          <a:ext cx="1145615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GPT.ESP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smtClean="0"/>
            <a:t>\EFI\$vendor\</a:t>
          </a:r>
          <a:endParaRPr lang="es-E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smtClean="0"/>
            <a:t>$bootloader.efi</a:t>
          </a:r>
          <a:endParaRPr lang="es-ES" sz="1000" kern="1200"/>
        </a:p>
      </dsp:txBody>
      <dsp:txXfrm>
        <a:off x="2819021" y="1076740"/>
        <a:ext cx="1093277" cy="841124"/>
      </dsp:txXfrm>
    </dsp:sp>
    <dsp:sp modelId="{25C5667F-E722-4E7F-B5B8-05AE64CBB40A}">
      <dsp:nvSpPr>
        <dsp:cNvPr id="0" name=""/>
        <dsp:cNvSpPr/>
      </dsp:nvSpPr>
      <dsp:spPr>
        <a:xfrm>
          <a:off x="3883171" y="853881"/>
          <a:ext cx="216227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3883171" y="896818"/>
        <a:ext cx="151821" cy="128812"/>
      </dsp:txXfrm>
    </dsp:sp>
    <dsp:sp modelId="{E539442E-4972-425A-B701-2995C8667D41}">
      <dsp:nvSpPr>
        <dsp:cNvPr id="0" name=""/>
        <dsp:cNvSpPr/>
      </dsp:nvSpPr>
      <dsp:spPr>
        <a:xfrm>
          <a:off x="4284737" y="514493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94D113FE-5C2E-4B5E-8196-FD64340412E5}">
      <dsp:nvSpPr>
        <dsp:cNvPr id="0" name=""/>
        <dsp:cNvSpPr/>
      </dsp:nvSpPr>
      <dsp:spPr>
        <a:xfrm>
          <a:off x="4430184" y="1050571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smtClean="0"/>
            <a:t>Kernel</a:t>
          </a:r>
        </a:p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b="1" kern="1200" smtClean="0"/>
            <a:t>Initrd</a:t>
          </a:r>
          <a:endParaRPr lang="es-ES" sz="1300" b="1" kern="1200"/>
        </a:p>
      </dsp:txBody>
      <dsp:txXfrm>
        <a:off x="4456353" y="1076740"/>
        <a:ext cx="841124" cy="841124"/>
      </dsp:txXfrm>
    </dsp:sp>
    <dsp:sp modelId="{5FEC0635-3C1B-42F5-817D-8293B4E9ADD5}">
      <dsp:nvSpPr>
        <dsp:cNvPr id="0" name=""/>
        <dsp:cNvSpPr/>
      </dsp:nvSpPr>
      <dsp:spPr>
        <a:xfrm>
          <a:off x="5350300" y="853881"/>
          <a:ext cx="172100" cy="21468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900" kern="1200"/>
        </a:p>
      </dsp:txBody>
      <dsp:txXfrm>
        <a:off x="5350300" y="896818"/>
        <a:ext cx="120470" cy="128812"/>
      </dsp:txXfrm>
    </dsp:sp>
    <dsp:sp modelId="{FE144265-2DB7-4FA2-85A1-0D1D9089DDB7}">
      <dsp:nvSpPr>
        <dsp:cNvPr id="0" name=""/>
        <dsp:cNvSpPr/>
      </dsp:nvSpPr>
      <dsp:spPr>
        <a:xfrm>
          <a:off x="5669916" y="514493"/>
          <a:ext cx="893462" cy="89346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80C90DD0-ADC2-4673-AAF5-1FED43D8C60B}">
      <dsp:nvSpPr>
        <dsp:cNvPr id="0" name=""/>
        <dsp:cNvSpPr/>
      </dsp:nvSpPr>
      <dsp:spPr>
        <a:xfrm>
          <a:off x="5815363" y="1050571"/>
          <a:ext cx="893462" cy="89346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err="1" smtClean="0"/>
            <a:t>Init</a:t>
          </a:r>
          <a:endParaRPr lang="es-E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000" kern="1200" err="1" smtClean="0"/>
            <a:t>Userspace</a:t>
          </a:r>
          <a:endParaRPr lang="es-ES" sz="1000" kern="1200"/>
        </a:p>
      </dsp:txBody>
      <dsp:txXfrm>
        <a:off x="5841532" y="1076740"/>
        <a:ext cx="841124" cy="8411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703A0-9C26-4FB7-9063-2B9E4959FEF9}">
      <dsp:nvSpPr>
        <dsp:cNvPr id="0" name=""/>
        <dsp:cNvSpPr/>
      </dsp:nvSpPr>
      <dsp:spPr>
        <a:xfrm>
          <a:off x="2756793" y="4288626"/>
          <a:ext cx="216397" cy="6185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618515"/>
              </a:lnTo>
              <a:lnTo>
                <a:pt x="216397" y="61851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48610" y="4581502"/>
        <a:ext cx="32763" cy="32763"/>
      </dsp:txXfrm>
    </dsp:sp>
    <dsp:sp modelId="{0AD63136-ADFB-4EFB-ACFE-323B13E77387}">
      <dsp:nvSpPr>
        <dsp:cNvPr id="0" name=""/>
        <dsp:cNvSpPr/>
      </dsp:nvSpPr>
      <dsp:spPr>
        <a:xfrm>
          <a:off x="4055180" y="4494798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412343"/>
              </a:lnTo>
              <a:lnTo>
                <a:pt x="216397" y="41234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151738" y="4689328"/>
        <a:ext cx="23283" cy="23283"/>
      </dsp:txXfrm>
    </dsp:sp>
    <dsp:sp modelId="{B5E3E060-7827-4305-8EC9-29377D6369E0}">
      <dsp:nvSpPr>
        <dsp:cNvPr id="0" name=""/>
        <dsp:cNvSpPr/>
      </dsp:nvSpPr>
      <dsp:spPr>
        <a:xfrm>
          <a:off x="4055180" y="4449078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157970" y="4489388"/>
        <a:ext cx="10819" cy="10819"/>
      </dsp:txXfrm>
    </dsp:sp>
    <dsp:sp modelId="{7B5ECBC6-C0A7-425A-BC1D-B46941B28C3D}">
      <dsp:nvSpPr>
        <dsp:cNvPr id="0" name=""/>
        <dsp:cNvSpPr/>
      </dsp:nvSpPr>
      <dsp:spPr>
        <a:xfrm>
          <a:off x="4055180" y="4082454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412343"/>
              </a:moveTo>
              <a:lnTo>
                <a:pt x="108198" y="412343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151738" y="4276984"/>
        <a:ext cx="23283" cy="23283"/>
      </dsp:txXfrm>
    </dsp:sp>
    <dsp:sp modelId="{314E16E2-E2FC-4948-BA82-F2AFDE7E584E}">
      <dsp:nvSpPr>
        <dsp:cNvPr id="0" name=""/>
        <dsp:cNvSpPr/>
      </dsp:nvSpPr>
      <dsp:spPr>
        <a:xfrm>
          <a:off x="2756793" y="4288626"/>
          <a:ext cx="216397" cy="2061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206171"/>
              </a:lnTo>
              <a:lnTo>
                <a:pt x="216397" y="20617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7519" y="4384240"/>
        <a:ext cx="14944" cy="14944"/>
      </dsp:txXfrm>
    </dsp:sp>
    <dsp:sp modelId="{103C3A94-336E-4A70-BBD3-0699A55E808D}">
      <dsp:nvSpPr>
        <dsp:cNvPr id="0" name=""/>
        <dsp:cNvSpPr/>
      </dsp:nvSpPr>
      <dsp:spPr>
        <a:xfrm>
          <a:off x="2756793" y="4082454"/>
          <a:ext cx="216397" cy="206171"/>
        </a:xfrm>
        <a:custGeom>
          <a:avLst/>
          <a:gdLst/>
          <a:ahLst/>
          <a:cxnLst/>
          <a:rect l="0" t="0" r="0" b="0"/>
          <a:pathLst>
            <a:path>
              <a:moveTo>
                <a:pt x="0" y="206171"/>
              </a:moveTo>
              <a:lnTo>
                <a:pt x="108198" y="206171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7519" y="4178068"/>
        <a:ext cx="14944" cy="14944"/>
      </dsp:txXfrm>
    </dsp:sp>
    <dsp:sp modelId="{B8446453-5773-453E-8E50-B86698F88EC3}">
      <dsp:nvSpPr>
        <dsp:cNvPr id="0" name=""/>
        <dsp:cNvSpPr/>
      </dsp:nvSpPr>
      <dsp:spPr>
        <a:xfrm>
          <a:off x="2756793" y="3670111"/>
          <a:ext cx="216397" cy="618515"/>
        </a:xfrm>
        <a:custGeom>
          <a:avLst/>
          <a:gdLst/>
          <a:ahLst/>
          <a:cxnLst/>
          <a:rect l="0" t="0" r="0" b="0"/>
          <a:pathLst>
            <a:path>
              <a:moveTo>
                <a:pt x="0" y="618515"/>
              </a:moveTo>
              <a:lnTo>
                <a:pt x="108198" y="618515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48610" y="3962986"/>
        <a:ext cx="32763" cy="32763"/>
      </dsp:txXfrm>
    </dsp:sp>
    <dsp:sp modelId="{AFCEA397-DF12-4420-B6B6-6A6F5BF821B3}">
      <dsp:nvSpPr>
        <dsp:cNvPr id="0" name=""/>
        <dsp:cNvSpPr/>
      </dsp:nvSpPr>
      <dsp:spPr>
        <a:xfrm>
          <a:off x="1458405" y="2639251"/>
          <a:ext cx="216397" cy="16493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1649374"/>
              </a:lnTo>
              <a:lnTo>
                <a:pt x="216397" y="164937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25016" y="3422351"/>
        <a:ext cx="83175" cy="83175"/>
      </dsp:txXfrm>
    </dsp:sp>
    <dsp:sp modelId="{B3CA735C-7BB6-4B03-B9CC-1EA314555F59}">
      <dsp:nvSpPr>
        <dsp:cNvPr id="0" name=""/>
        <dsp:cNvSpPr/>
      </dsp:nvSpPr>
      <dsp:spPr>
        <a:xfrm>
          <a:off x="1458405" y="2639251"/>
          <a:ext cx="216397" cy="12370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1237031"/>
              </a:lnTo>
              <a:lnTo>
                <a:pt x="216397" y="123703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35208" y="3226372"/>
        <a:ext cx="62790" cy="62790"/>
      </dsp:txXfrm>
    </dsp:sp>
    <dsp:sp modelId="{45C66D0E-5BF0-4610-8F58-F30DA13C73F8}">
      <dsp:nvSpPr>
        <dsp:cNvPr id="0" name=""/>
        <dsp:cNvSpPr/>
      </dsp:nvSpPr>
      <dsp:spPr>
        <a:xfrm>
          <a:off x="1458405" y="2639251"/>
          <a:ext cx="216397" cy="8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824687"/>
              </a:lnTo>
              <a:lnTo>
                <a:pt x="216397" y="824687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45289" y="3030280"/>
        <a:ext cx="42630" cy="42630"/>
      </dsp:txXfrm>
    </dsp:sp>
    <dsp:sp modelId="{336B05C3-3E86-48C6-86FF-7A5730930AAA}">
      <dsp:nvSpPr>
        <dsp:cNvPr id="0" name=""/>
        <dsp:cNvSpPr/>
      </dsp:nvSpPr>
      <dsp:spPr>
        <a:xfrm>
          <a:off x="1458405" y="2639251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412343"/>
              </a:lnTo>
              <a:lnTo>
                <a:pt x="216397" y="41234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54962" y="2833781"/>
        <a:ext cx="23283" cy="23283"/>
      </dsp:txXfrm>
    </dsp:sp>
    <dsp:sp modelId="{E5B6F3F5-13E0-4B08-BDBB-E34C0BEDB2B3}">
      <dsp:nvSpPr>
        <dsp:cNvPr id="0" name=""/>
        <dsp:cNvSpPr/>
      </dsp:nvSpPr>
      <dsp:spPr>
        <a:xfrm>
          <a:off x="5353568" y="2593531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5456357" y="2633841"/>
        <a:ext cx="10819" cy="10819"/>
      </dsp:txXfrm>
    </dsp:sp>
    <dsp:sp modelId="{7A254D6B-73CC-4120-8100-49D826EF63B6}">
      <dsp:nvSpPr>
        <dsp:cNvPr id="0" name=""/>
        <dsp:cNvSpPr/>
      </dsp:nvSpPr>
      <dsp:spPr>
        <a:xfrm>
          <a:off x="4055180" y="2593531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157970" y="2633841"/>
        <a:ext cx="10819" cy="10819"/>
      </dsp:txXfrm>
    </dsp:sp>
    <dsp:sp modelId="{F890C953-A720-40D2-860A-9C55E714B69F}">
      <dsp:nvSpPr>
        <dsp:cNvPr id="0" name=""/>
        <dsp:cNvSpPr/>
      </dsp:nvSpPr>
      <dsp:spPr>
        <a:xfrm>
          <a:off x="2756793" y="2593531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9582" y="2633841"/>
        <a:ext cx="10819" cy="10819"/>
      </dsp:txXfrm>
    </dsp:sp>
    <dsp:sp modelId="{58ECDDEC-3119-44E8-B9E6-C86902B9DA4D}">
      <dsp:nvSpPr>
        <dsp:cNvPr id="0" name=""/>
        <dsp:cNvSpPr/>
      </dsp:nvSpPr>
      <dsp:spPr>
        <a:xfrm>
          <a:off x="1458405" y="2593531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61194" y="2633841"/>
        <a:ext cx="10819" cy="10819"/>
      </dsp:txXfrm>
    </dsp:sp>
    <dsp:sp modelId="{1AFCA0E5-D846-478A-8DAF-5B11B9AECD3D}">
      <dsp:nvSpPr>
        <dsp:cNvPr id="0" name=""/>
        <dsp:cNvSpPr/>
      </dsp:nvSpPr>
      <dsp:spPr>
        <a:xfrm>
          <a:off x="1458405" y="2226908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412343"/>
              </a:moveTo>
              <a:lnTo>
                <a:pt x="108198" y="412343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54962" y="2421438"/>
        <a:ext cx="23283" cy="23283"/>
      </dsp:txXfrm>
    </dsp:sp>
    <dsp:sp modelId="{ADF9591D-8012-4A27-88C9-0828537D8963}">
      <dsp:nvSpPr>
        <dsp:cNvPr id="0" name=""/>
        <dsp:cNvSpPr/>
      </dsp:nvSpPr>
      <dsp:spPr>
        <a:xfrm>
          <a:off x="1458405" y="1814564"/>
          <a:ext cx="216397" cy="824687"/>
        </a:xfrm>
        <a:custGeom>
          <a:avLst/>
          <a:gdLst/>
          <a:ahLst/>
          <a:cxnLst/>
          <a:rect l="0" t="0" r="0" b="0"/>
          <a:pathLst>
            <a:path>
              <a:moveTo>
                <a:pt x="0" y="824687"/>
              </a:moveTo>
              <a:lnTo>
                <a:pt x="108198" y="824687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45289" y="2205593"/>
        <a:ext cx="42630" cy="42630"/>
      </dsp:txXfrm>
    </dsp:sp>
    <dsp:sp modelId="{6368AB81-5D2E-4B91-9429-E1818A536762}">
      <dsp:nvSpPr>
        <dsp:cNvPr id="0" name=""/>
        <dsp:cNvSpPr/>
      </dsp:nvSpPr>
      <dsp:spPr>
        <a:xfrm>
          <a:off x="1458405" y="1402220"/>
          <a:ext cx="216397" cy="1237031"/>
        </a:xfrm>
        <a:custGeom>
          <a:avLst/>
          <a:gdLst/>
          <a:ahLst/>
          <a:cxnLst/>
          <a:rect l="0" t="0" r="0" b="0"/>
          <a:pathLst>
            <a:path>
              <a:moveTo>
                <a:pt x="0" y="1237031"/>
              </a:moveTo>
              <a:lnTo>
                <a:pt x="108198" y="1237031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35208" y="1989340"/>
        <a:ext cx="62790" cy="62790"/>
      </dsp:txXfrm>
    </dsp:sp>
    <dsp:sp modelId="{7AC7D18C-C64E-4A11-B611-89F86F36AE33}">
      <dsp:nvSpPr>
        <dsp:cNvPr id="0" name=""/>
        <dsp:cNvSpPr/>
      </dsp:nvSpPr>
      <dsp:spPr>
        <a:xfrm>
          <a:off x="2756793" y="989877"/>
          <a:ext cx="216397" cy="824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824687"/>
              </a:lnTo>
              <a:lnTo>
                <a:pt x="216397" y="82468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43676" y="1380905"/>
        <a:ext cx="42630" cy="42630"/>
      </dsp:txXfrm>
    </dsp:sp>
    <dsp:sp modelId="{3282AF83-2909-49FE-A936-E82523144ADE}">
      <dsp:nvSpPr>
        <dsp:cNvPr id="0" name=""/>
        <dsp:cNvSpPr/>
      </dsp:nvSpPr>
      <dsp:spPr>
        <a:xfrm>
          <a:off x="2756793" y="989877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8198" y="0"/>
              </a:lnTo>
              <a:lnTo>
                <a:pt x="108198" y="412343"/>
              </a:lnTo>
              <a:lnTo>
                <a:pt x="216397" y="412343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3350" y="1184407"/>
        <a:ext cx="23283" cy="23283"/>
      </dsp:txXfrm>
    </dsp:sp>
    <dsp:sp modelId="{F2728DC2-7C78-4024-80F5-F0C79FC02E12}">
      <dsp:nvSpPr>
        <dsp:cNvPr id="0" name=""/>
        <dsp:cNvSpPr/>
      </dsp:nvSpPr>
      <dsp:spPr>
        <a:xfrm>
          <a:off x="2756793" y="944157"/>
          <a:ext cx="2163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6397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9582" y="984467"/>
        <a:ext cx="10819" cy="10819"/>
      </dsp:txXfrm>
    </dsp:sp>
    <dsp:sp modelId="{4D468322-DEB2-434C-9EC2-EBA831969B68}">
      <dsp:nvSpPr>
        <dsp:cNvPr id="0" name=""/>
        <dsp:cNvSpPr/>
      </dsp:nvSpPr>
      <dsp:spPr>
        <a:xfrm>
          <a:off x="2756793" y="577533"/>
          <a:ext cx="216397" cy="412343"/>
        </a:xfrm>
        <a:custGeom>
          <a:avLst/>
          <a:gdLst/>
          <a:ahLst/>
          <a:cxnLst/>
          <a:rect l="0" t="0" r="0" b="0"/>
          <a:pathLst>
            <a:path>
              <a:moveTo>
                <a:pt x="0" y="412343"/>
              </a:moveTo>
              <a:lnTo>
                <a:pt x="108198" y="412343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53350" y="772063"/>
        <a:ext cx="23283" cy="23283"/>
      </dsp:txXfrm>
    </dsp:sp>
    <dsp:sp modelId="{25353EC6-F4A0-4027-8718-FEE818B28420}">
      <dsp:nvSpPr>
        <dsp:cNvPr id="0" name=""/>
        <dsp:cNvSpPr/>
      </dsp:nvSpPr>
      <dsp:spPr>
        <a:xfrm>
          <a:off x="2756793" y="165189"/>
          <a:ext cx="216397" cy="824687"/>
        </a:xfrm>
        <a:custGeom>
          <a:avLst/>
          <a:gdLst/>
          <a:ahLst/>
          <a:cxnLst/>
          <a:rect l="0" t="0" r="0" b="0"/>
          <a:pathLst>
            <a:path>
              <a:moveTo>
                <a:pt x="0" y="824687"/>
              </a:moveTo>
              <a:lnTo>
                <a:pt x="108198" y="824687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2843676" y="556218"/>
        <a:ext cx="42630" cy="42630"/>
      </dsp:txXfrm>
    </dsp:sp>
    <dsp:sp modelId="{F105D90B-C612-4AFD-A762-7DF5D0A6641E}">
      <dsp:nvSpPr>
        <dsp:cNvPr id="0" name=""/>
        <dsp:cNvSpPr/>
      </dsp:nvSpPr>
      <dsp:spPr>
        <a:xfrm>
          <a:off x="1458405" y="989877"/>
          <a:ext cx="216397" cy="1649374"/>
        </a:xfrm>
        <a:custGeom>
          <a:avLst/>
          <a:gdLst/>
          <a:ahLst/>
          <a:cxnLst/>
          <a:rect l="0" t="0" r="0" b="0"/>
          <a:pathLst>
            <a:path>
              <a:moveTo>
                <a:pt x="0" y="1649374"/>
              </a:moveTo>
              <a:lnTo>
                <a:pt x="108198" y="1649374"/>
              </a:lnTo>
              <a:lnTo>
                <a:pt x="108198" y="0"/>
              </a:lnTo>
              <a:lnTo>
                <a:pt x="216397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525016" y="1772976"/>
        <a:ext cx="83175" cy="83175"/>
      </dsp:txXfrm>
    </dsp:sp>
    <dsp:sp modelId="{E44E1098-98A9-42ED-BD01-6B137A3D2705}">
      <dsp:nvSpPr>
        <dsp:cNvPr id="0" name=""/>
        <dsp:cNvSpPr/>
      </dsp:nvSpPr>
      <dsp:spPr>
        <a:xfrm rot="16200000">
          <a:off x="425375" y="2474314"/>
          <a:ext cx="1736183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/</a:t>
          </a:r>
          <a:endParaRPr lang="es-ES" sz="48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425375" y="2474314"/>
        <a:ext cx="1736183" cy="329874"/>
      </dsp:txXfrm>
    </dsp:sp>
    <dsp:sp modelId="{257F19A8-AB93-452F-8BE8-451A388C59FD}">
      <dsp:nvSpPr>
        <dsp:cNvPr id="0" name=""/>
        <dsp:cNvSpPr/>
      </dsp:nvSpPr>
      <dsp:spPr>
        <a:xfrm>
          <a:off x="1674803" y="824939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bin</a:t>
          </a:r>
          <a:endParaRPr lang="es-ES" sz="15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1674803" y="824939"/>
        <a:ext cx="1081989" cy="329874"/>
      </dsp:txXfrm>
    </dsp:sp>
    <dsp:sp modelId="{96701682-7CF9-4380-B053-7BAAA73955D8}">
      <dsp:nvSpPr>
        <dsp:cNvPr id="0" name=""/>
        <dsp:cNvSpPr/>
      </dsp:nvSpPr>
      <dsp:spPr>
        <a:xfrm>
          <a:off x="2973191" y="252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ash</a:t>
          </a:r>
          <a:endParaRPr lang="es-ES" sz="15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973191" y="252"/>
        <a:ext cx="1081989" cy="329874"/>
      </dsp:txXfrm>
    </dsp:sp>
    <dsp:sp modelId="{4C1E9404-0DC6-42E3-AD96-501FC32307D1}">
      <dsp:nvSpPr>
        <dsp:cNvPr id="0" name=""/>
        <dsp:cNvSpPr/>
      </dsp:nvSpPr>
      <dsp:spPr>
        <a:xfrm>
          <a:off x="2973191" y="412596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echo</a:t>
          </a:r>
          <a:endParaRPr lang="es-ES" sz="15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973191" y="412596"/>
        <a:ext cx="1081989" cy="329874"/>
      </dsp:txXfrm>
    </dsp:sp>
    <dsp:sp modelId="{DBD8E6E5-2870-437C-BC65-B3003361E7A6}">
      <dsp:nvSpPr>
        <dsp:cNvPr id="0" name=""/>
        <dsp:cNvSpPr/>
      </dsp:nvSpPr>
      <dsp:spPr>
        <a:xfrm>
          <a:off x="2973191" y="824939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grep</a:t>
          </a:r>
          <a:endParaRPr lang="es-ES" sz="15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973191" y="824939"/>
        <a:ext cx="1081989" cy="329874"/>
      </dsp:txXfrm>
    </dsp:sp>
    <dsp:sp modelId="{57A2223F-6A1F-4017-8BF7-4A0C5BA7CFFB}">
      <dsp:nvSpPr>
        <dsp:cNvPr id="0" name=""/>
        <dsp:cNvSpPr/>
      </dsp:nvSpPr>
      <dsp:spPr>
        <a:xfrm>
          <a:off x="2973191" y="1237283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tail</a:t>
          </a:r>
          <a:endParaRPr lang="es-ES" sz="15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973191" y="1237283"/>
        <a:ext cx="1081989" cy="329874"/>
      </dsp:txXfrm>
    </dsp:sp>
    <dsp:sp modelId="{DC0CC637-5C75-440D-AAC4-0684B232EF9E}">
      <dsp:nvSpPr>
        <dsp:cNvPr id="0" name=""/>
        <dsp:cNvSpPr/>
      </dsp:nvSpPr>
      <dsp:spPr>
        <a:xfrm>
          <a:off x="2973191" y="1649627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...</a:t>
          </a:r>
          <a:endParaRPr lang="es-ES" sz="15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973191" y="1649627"/>
        <a:ext cx="1081989" cy="329874"/>
      </dsp:txXfrm>
    </dsp:sp>
    <dsp:sp modelId="{6B649D58-BCA3-4B47-BD81-01BB5DD917B4}">
      <dsp:nvSpPr>
        <dsp:cNvPr id="0" name=""/>
        <dsp:cNvSpPr/>
      </dsp:nvSpPr>
      <dsp:spPr>
        <a:xfrm>
          <a:off x="1674803" y="1237283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conf</a:t>
          </a:r>
          <a:endParaRPr lang="es-ES" sz="15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1674803" y="1237283"/>
        <a:ext cx="1081989" cy="329874"/>
      </dsp:txXfrm>
    </dsp:sp>
    <dsp:sp modelId="{A0627045-DA36-4273-A3F2-2D8E75E83B83}">
      <dsp:nvSpPr>
        <dsp:cNvPr id="0" name=""/>
        <dsp:cNvSpPr/>
      </dsp:nvSpPr>
      <dsp:spPr>
        <a:xfrm>
          <a:off x="1674803" y="1649627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etc</a:t>
          </a:r>
        </a:p>
      </dsp:txBody>
      <dsp:txXfrm>
        <a:off x="1674803" y="1649627"/>
        <a:ext cx="1081989" cy="329874"/>
      </dsp:txXfrm>
    </dsp:sp>
    <dsp:sp modelId="{CACEAE40-525C-45D1-97FF-988285C4E980}">
      <dsp:nvSpPr>
        <dsp:cNvPr id="0" name=""/>
        <dsp:cNvSpPr/>
      </dsp:nvSpPr>
      <dsp:spPr>
        <a:xfrm>
          <a:off x="1674803" y="2061970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init</a:t>
          </a:r>
        </a:p>
      </dsp:txBody>
      <dsp:txXfrm>
        <a:off x="1674803" y="2061970"/>
        <a:ext cx="1081989" cy="329874"/>
      </dsp:txXfrm>
    </dsp:sp>
    <dsp:sp modelId="{DA34260C-B91B-4D25-9B4F-A5F5099144F3}">
      <dsp:nvSpPr>
        <dsp:cNvPr id="0" name=""/>
        <dsp:cNvSpPr/>
      </dsp:nvSpPr>
      <dsp:spPr>
        <a:xfrm>
          <a:off x="1674803" y="247431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lib</a:t>
          </a:r>
        </a:p>
      </dsp:txBody>
      <dsp:txXfrm>
        <a:off x="1674803" y="2474314"/>
        <a:ext cx="1081989" cy="329874"/>
      </dsp:txXfrm>
    </dsp:sp>
    <dsp:sp modelId="{70D535F9-71DA-47A8-9367-0F0A114CE36F}">
      <dsp:nvSpPr>
        <dsp:cNvPr id="0" name=""/>
        <dsp:cNvSpPr/>
      </dsp:nvSpPr>
      <dsp:spPr>
        <a:xfrm>
          <a:off x="2973191" y="247431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modules</a:t>
          </a:r>
        </a:p>
      </dsp:txBody>
      <dsp:txXfrm>
        <a:off x="2973191" y="2474314"/>
        <a:ext cx="1081989" cy="329874"/>
      </dsp:txXfrm>
    </dsp:sp>
    <dsp:sp modelId="{8E34B11F-7FCF-4613-9A0C-53B1BC3E1148}">
      <dsp:nvSpPr>
        <dsp:cNvPr id="0" name=""/>
        <dsp:cNvSpPr/>
      </dsp:nvSpPr>
      <dsp:spPr>
        <a:xfrm>
          <a:off x="4271578" y="247431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...</a:t>
          </a:r>
        </a:p>
      </dsp:txBody>
      <dsp:txXfrm>
        <a:off x="4271578" y="2474314"/>
        <a:ext cx="1081989" cy="329874"/>
      </dsp:txXfrm>
    </dsp:sp>
    <dsp:sp modelId="{A0115B7B-51E2-45F9-848D-3CFD59CA09F1}">
      <dsp:nvSpPr>
        <dsp:cNvPr id="0" name=""/>
        <dsp:cNvSpPr/>
      </dsp:nvSpPr>
      <dsp:spPr>
        <a:xfrm>
          <a:off x="5569966" y="247431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drivers</a:t>
          </a:r>
        </a:p>
      </dsp:txBody>
      <dsp:txXfrm>
        <a:off x="5569966" y="2474314"/>
        <a:ext cx="1081989" cy="329874"/>
      </dsp:txXfrm>
    </dsp:sp>
    <dsp:sp modelId="{E355D614-5876-4393-A528-34CCD1904194}">
      <dsp:nvSpPr>
        <dsp:cNvPr id="0" name=""/>
        <dsp:cNvSpPr/>
      </dsp:nvSpPr>
      <dsp:spPr>
        <a:xfrm>
          <a:off x="1674803" y="2886658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lib64</a:t>
          </a:r>
        </a:p>
      </dsp:txBody>
      <dsp:txXfrm>
        <a:off x="1674803" y="2886658"/>
        <a:ext cx="1081989" cy="329874"/>
      </dsp:txXfrm>
    </dsp:sp>
    <dsp:sp modelId="{3C9D1A6E-2D72-4B2B-AAB5-931E949CC0A9}">
      <dsp:nvSpPr>
        <dsp:cNvPr id="0" name=""/>
        <dsp:cNvSpPr/>
      </dsp:nvSpPr>
      <dsp:spPr>
        <a:xfrm>
          <a:off x="1674803" y="3299001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run</a:t>
          </a:r>
        </a:p>
      </dsp:txBody>
      <dsp:txXfrm>
        <a:off x="1674803" y="3299001"/>
        <a:ext cx="1081989" cy="329874"/>
      </dsp:txXfrm>
    </dsp:sp>
    <dsp:sp modelId="{83641ACA-1FF9-42F6-8761-B72BA82CDB10}">
      <dsp:nvSpPr>
        <dsp:cNvPr id="0" name=""/>
        <dsp:cNvSpPr/>
      </dsp:nvSpPr>
      <dsp:spPr>
        <a:xfrm>
          <a:off x="1674803" y="3711345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sbin</a:t>
          </a:r>
        </a:p>
      </dsp:txBody>
      <dsp:txXfrm>
        <a:off x="1674803" y="3711345"/>
        <a:ext cx="1081989" cy="329874"/>
      </dsp:txXfrm>
    </dsp:sp>
    <dsp:sp modelId="{84360057-A031-4A16-85FF-199C3CAA6740}">
      <dsp:nvSpPr>
        <dsp:cNvPr id="0" name=""/>
        <dsp:cNvSpPr/>
      </dsp:nvSpPr>
      <dsp:spPr>
        <a:xfrm>
          <a:off x="1674803" y="4123689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scripts</a:t>
          </a:r>
        </a:p>
      </dsp:txBody>
      <dsp:txXfrm>
        <a:off x="1674803" y="4123689"/>
        <a:ext cx="1081989" cy="329874"/>
      </dsp:txXfrm>
    </dsp:sp>
    <dsp:sp modelId="{7D72D6B9-427C-4392-8497-E7B99C6D9950}">
      <dsp:nvSpPr>
        <dsp:cNvPr id="0" name=""/>
        <dsp:cNvSpPr/>
      </dsp:nvSpPr>
      <dsp:spPr>
        <a:xfrm>
          <a:off x="2973191" y="3505173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init-top</a:t>
          </a:r>
        </a:p>
      </dsp:txBody>
      <dsp:txXfrm>
        <a:off x="2973191" y="3505173"/>
        <a:ext cx="1081989" cy="329874"/>
      </dsp:txXfrm>
    </dsp:sp>
    <dsp:sp modelId="{2819AA9E-EBA9-4A71-B64D-DE8DAFCE287E}">
      <dsp:nvSpPr>
        <dsp:cNvPr id="0" name=""/>
        <dsp:cNvSpPr/>
      </dsp:nvSpPr>
      <dsp:spPr>
        <a:xfrm>
          <a:off x="2973191" y="3917517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init-bottom</a:t>
          </a:r>
        </a:p>
      </dsp:txBody>
      <dsp:txXfrm>
        <a:off x="2973191" y="3917517"/>
        <a:ext cx="1081989" cy="329874"/>
      </dsp:txXfrm>
    </dsp:sp>
    <dsp:sp modelId="{23475B48-56BA-48BF-9FAA-EFE033440E63}">
      <dsp:nvSpPr>
        <dsp:cNvPr id="0" name=""/>
        <dsp:cNvSpPr/>
      </dsp:nvSpPr>
      <dsp:spPr>
        <a:xfrm>
          <a:off x="2973191" y="4329861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local-top</a:t>
          </a:r>
        </a:p>
      </dsp:txBody>
      <dsp:txXfrm>
        <a:off x="2973191" y="4329861"/>
        <a:ext cx="1081989" cy="329874"/>
      </dsp:txXfrm>
    </dsp:sp>
    <dsp:sp modelId="{3BF86FAC-189A-49CC-9633-9416C35E72E5}">
      <dsp:nvSpPr>
        <dsp:cNvPr id="0" name=""/>
        <dsp:cNvSpPr/>
      </dsp:nvSpPr>
      <dsp:spPr>
        <a:xfrm>
          <a:off x="4271578" y="3917517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cryptroot</a:t>
          </a:r>
        </a:p>
      </dsp:txBody>
      <dsp:txXfrm>
        <a:off x="4271578" y="3917517"/>
        <a:ext cx="1081989" cy="329874"/>
      </dsp:txXfrm>
    </dsp:sp>
    <dsp:sp modelId="{EACD3FBE-E771-4738-AF79-1FE9ACD7B866}">
      <dsp:nvSpPr>
        <dsp:cNvPr id="0" name=""/>
        <dsp:cNvSpPr/>
      </dsp:nvSpPr>
      <dsp:spPr>
        <a:xfrm>
          <a:off x="4271578" y="4329861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err="1" smtClean="0">
              <a:solidFill>
                <a:schemeClr val="accent4">
                  <a:lumMod val="60000"/>
                  <a:lumOff val="40000"/>
                </a:schemeClr>
              </a:solidFill>
            </a:rPr>
            <a:t>cryptopen-sc</a:t>
          </a:r>
          <a:endParaRPr lang="es-ES" sz="1500" kern="1200" dirty="0" smtClean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4271578" y="4329861"/>
        <a:ext cx="1081989" cy="329874"/>
      </dsp:txXfrm>
    </dsp:sp>
    <dsp:sp modelId="{29EFB44E-4051-42B3-AECB-C90C3C9ECFD5}">
      <dsp:nvSpPr>
        <dsp:cNvPr id="0" name=""/>
        <dsp:cNvSpPr/>
      </dsp:nvSpPr>
      <dsp:spPr>
        <a:xfrm>
          <a:off x="4271578" y="474220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lvm2</a:t>
          </a:r>
        </a:p>
      </dsp:txBody>
      <dsp:txXfrm>
        <a:off x="4271578" y="4742204"/>
        <a:ext cx="1081989" cy="329874"/>
      </dsp:txXfrm>
    </dsp:sp>
    <dsp:sp modelId="{5C412A3B-5E1D-469F-AB18-8AB252B8BF06}">
      <dsp:nvSpPr>
        <dsp:cNvPr id="0" name=""/>
        <dsp:cNvSpPr/>
      </dsp:nvSpPr>
      <dsp:spPr>
        <a:xfrm>
          <a:off x="2973191" y="4742204"/>
          <a:ext cx="1081989" cy="329874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local-bottom</a:t>
          </a:r>
        </a:p>
      </dsp:txBody>
      <dsp:txXfrm>
        <a:off x="2973191" y="4742204"/>
        <a:ext cx="1081989" cy="329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72ACD0-3A54-4737-9C72-F8ACED7A3505}">
      <dsp:nvSpPr>
        <dsp:cNvPr id="0" name=""/>
        <dsp:cNvSpPr/>
      </dsp:nvSpPr>
      <dsp:spPr>
        <a:xfrm>
          <a:off x="6720602" y="2969407"/>
          <a:ext cx="912258" cy="20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24"/>
              </a:lnTo>
              <a:lnTo>
                <a:pt x="912258" y="105324"/>
              </a:lnTo>
              <a:lnTo>
                <a:pt x="912258" y="2089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8A35CC-7D27-43A0-9879-88BEAAFE4E3A}">
      <dsp:nvSpPr>
        <dsp:cNvPr id="0" name=""/>
        <dsp:cNvSpPr/>
      </dsp:nvSpPr>
      <dsp:spPr>
        <a:xfrm>
          <a:off x="5808343" y="2969407"/>
          <a:ext cx="912258" cy="208990"/>
        </a:xfrm>
        <a:custGeom>
          <a:avLst/>
          <a:gdLst/>
          <a:ahLst/>
          <a:cxnLst/>
          <a:rect l="0" t="0" r="0" b="0"/>
          <a:pathLst>
            <a:path>
              <a:moveTo>
                <a:pt x="912258" y="0"/>
              </a:moveTo>
              <a:lnTo>
                <a:pt x="912258" y="105324"/>
              </a:lnTo>
              <a:lnTo>
                <a:pt x="0" y="105324"/>
              </a:lnTo>
              <a:lnTo>
                <a:pt x="0" y="2089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9B513D-2FD0-4C1C-86D4-3ECEC0DA3AB1}">
      <dsp:nvSpPr>
        <dsp:cNvPr id="0" name=""/>
        <dsp:cNvSpPr/>
      </dsp:nvSpPr>
      <dsp:spPr>
        <a:xfrm>
          <a:off x="4439956" y="2096956"/>
          <a:ext cx="2280645" cy="20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24"/>
              </a:lnTo>
              <a:lnTo>
                <a:pt x="2280645" y="105324"/>
              </a:lnTo>
              <a:lnTo>
                <a:pt x="2280645" y="2089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522765-48FA-4CEB-9B2C-4E6DFF9D8457}">
      <dsp:nvSpPr>
        <dsp:cNvPr id="0" name=""/>
        <dsp:cNvSpPr/>
      </dsp:nvSpPr>
      <dsp:spPr>
        <a:xfrm>
          <a:off x="2159310" y="2969407"/>
          <a:ext cx="1824516" cy="2089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324"/>
              </a:lnTo>
              <a:lnTo>
                <a:pt x="1824516" y="105324"/>
              </a:lnTo>
              <a:lnTo>
                <a:pt x="1824516" y="2089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CCB43D-BD96-44B3-A1CE-70D1C7670C5F}">
      <dsp:nvSpPr>
        <dsp:cNvPr id="0" name=""/>
        <dsp:cNvSpPr/>
      </dsp:nvSpPr>
      <dsp:spPr>
        <a:xfrm>
          <a:off x="2113590" y="2969407"/>
          <a:ext cx="91440" cy="2089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089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A8D5F-F839-4B09-876E-F6C167ADF14A}">
      <dsp:nvSpPr>
        <dsp:cNvPr id="0" name=""/>
        <dsp:cNvSpPr/>
      </dsp:nvSpPr>
      <dsp:spPr>
        <a:xfrm>
          <a:off x="334793" y="2969407"/>
          <a:ext cx="1824516" cy="208990"/>
        </a:xfrm>
        <a:custGeom>
          <a:avLst/>
          <a:gdLst/>
          <a:ahLst/>
          <a:cxnLst/>
          <a:rect l="0" t="0" r="0" b="0"/>
          <a:pathLst>
            <a:path>
              <a:moveTo>
                <a:pt x="1824516" y="0"/>
              </a:moveTo>
              <a:lnTo>
                <a:pt x="1824516" y="105324"/>
              </a:lnTo>
              <a:lnTo>
                <a:pt x="0" y="105324"/>
              </a:lnTo>
              <a:lnTo>
                <a:pt x="0" y="2089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D7E0F8-5610-4EF4-903B-C4FA78D654F5}">
      <dsp:nvSpPr>
        <dsp:cNvPr id="0" name=""/>
        <dsp:cNvSpPr/>
      </dsp:nvSpPr>
      <dsp:spPr>
        <a:xfrm>
          <a:off x="2159310" y="2096956"/>
          <a:ext cx="2280645" cy="208990"/>
        </a:xfrm>
        <a:custGeom>
          <a:avLst/>
          <a:gdLst/>
          <a:ahLst/>
          <a:cxnLst/>
          <a:rect l="0" t="0" r="0" b="0"/>
          <a:pathLst>
            <a:path>
              <a:moveTo>
                <a:pt x="2280645" y="0"/>
              </a:moveTo>
              <a:lnTo>
                <a:pt x="2280645" y="105324"/>
              </a:lnTo>
              <a:lnTo>
                <a:pt x="0" y="105324"/>
              </a:lnTo>
              <a:lnTo>
                <a:pt x="0" y="2089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5F45C-0DE2-4F84-9FF9-32C3D7880610}">
      <dsp:nvSpPr>
        <dsp:cNvPr id="0" name=""/>
        <dsp:cNvSpPr/>
      </dsp:nvSpPr>
      <dsp:spPr>
        <a:xfrm>
          <a:off x="4108225" y="1433496"/>
          <a:ext cx="663460" cy="66346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D07BDC5-A178-4890-81F4-3A50113C4DAC}">
      <dsp:nvSpPr>
        <dsp:cNvPr id="0" name=""/>
        <dsp:cNvSpPr/>
      </dsp:nvSpPr>
      <dsp:spPr>
        <a:xfrm>
          <a:off x="4771686" y="1431837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Attack vectors</a:t>
          </a:r>
          <a:endParaRPr lang="es-ES" sz="1200" kern="1200"/>
        </a:p>
      </dsp:txBody>
      <dsp:txXfrm>
        <a:off x="4771686" y="1431837"/>
        <a:ext cx="995190" cy="663460"/>
      </dsp:txXfrm>
    </dsp:sp>
    <dsp:sp modelId="{2C4346D4-DDEF-4076-995F-F636366BE82F}">
      <dsp:nvSpPr>
        <dsp:cNvPr id="0" name=""/>
        <dsp:cNvSpPr/>
      </dsp:nvSpPr>
      <dsp:spPr>
        <a:xfrm>
          <a:off x="1827580" y="2305947"/>
          <a:ext cx="663460" cy="66346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2AE10A-0777-4A16-AC12-03215B315899}">
      <dsp:nvSpPr>
        <dsp:cNvPr id="0" name=""/>
        <dsp:cNvSpPr/>
      </dsp:nvSpPr>
      <dsp:spPr>
        <a:xfrm>
          <a:off x="2491040" y="2304288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w/ physical access</a:t>
          </a:r>
          <a:endParaRPr lang="es-ES" sz="1200" kern="1200"/>
        </a:p>
      </dsp:txBody>
      <dsp:txXfrm>
        <a:off x="2491040" y="2304288"/>
        <a:ext cx="995190" cy="663460"/>
      </dsp:txXfrm>
    </dsp:sp>
    <dsp:sp modelId="{423FA8A9-5C32-46C9-A70E-68E805259CCE}">
      <dsp:nvSpPr>
        <dsp:cNvPr id="0" name=""/>
        <dsp:cNvSpPr/>
      </dsp:nvSpPr>
      <dsp:spPr>
        <a:xfrm>
          <a:off x="3063" y="3178397"/>
          <a:ext cx="663460" cy="66346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288859A-A829-4CCB-A7B1-5E7F4C617FB0}">
      <dsp:nvSpPr>
        <dsp:cNvPr id="0" name=""/>
        <dsp:cNvSpPr/>
      </dsp:nvSpPr>
      <dsp:spPr>
        <a:xfrm>
          <a:off x="666524" y="3176739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evil maid</a:t>
          </a:r>
          <a:endParaRPr lang="es-ES" sz="1200" kern="1200"/>
        </a:p>
      </dsp:txBody>
      <dsp:txXfrm>
        <a:off x="666524" y="3176739"/>
        <a:ext cx="995190" cy="663460"/>
      </dsp:txXfrm>
    </dsp:sp>
    <dsp:sp modelId="{39310466-0D91-4B7D-9A20-4F3F5AD652BF}">
      <dsp:nvSpPr>
        <dsp:cNvPr id="0" name=""/>
        <dsp:cNvSpPr/>
      </dsp:nvSpPr>
      <dsp:spPr>
        <a:xfrm>
          <a:off x="1827580" y="3178397"/>
          <a:ext cx="663460" cy="66346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DB5634B-0D54-442C-8A66-CF1FEDEE56D0}">
      <dsp:nvSpPr>
        <dsp:cNvPr id="0" name=""/>
        <dsp:cNvSpPr/>
      </dsp:nvSpPr>
      <dsp:spPr>
        <a:xfrm>
          <a:off x="2491040" y="3176739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evil border</a:t>
          </a:r>
          <a:endParaRPr lang="es-ES" sz="1200" kern="1200"/>
        </a:p>
      </dsp:txBody>
      <dsp:txXfrm>
        <a:off x="2491040" y="3176739"/>
        <a:ext cx="995190" cy="663460"/>
      </dsp:txXfrm>
    </dsp:sp>
    <dsp:sp modelId="{10B6BA03-9D02-4ABF-95A6-5E6FD12F85C8}">
      <dsp:nvSpPr>
        <dsp:cNvPr id="0" name=""/>
        <dsp:cNvSpPr/>
      </dsp:nvSpPr>
      <dsp:spPr>
        <a:xfrm>
          <a:off x="3652096" y="3178397"/>
          <a:ext cx="663460" cy="663460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67102B4-0023-40AA-8A18-869FEDE5A16F}">
      <dsp:nvSpPr>
        <dsp:cNvPr id="0" name=""/>
        <dsp:cNvSpPr/>
      </dsp:nvSpPr>
      <dsp:spPr>
        <a:xfrm>
          <a:off x="4315557" y="3176739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evil buddy</a:t>
          </a:r>
          <a:endParaRPr lang="es-ES" sz="1200" kern="1200"/>
        </a:p>
      </dsp:txBody>
      <dsp:txXfrm>
        <a:off x="4315557" y="3176739"/>
        <a:ext cx="995190" cy="663460"/>
      </dsp:txXfrm>
    </dsp:sp>
    <dsp:sp modelId="{53683098-8ACE-4B13-9C39-AF4EE4907A0A}">
      <dsp:nvSpPr>
        <dsp:cNvPr id="0" name=""/>
        <dsp:cNvSpPr/>
      </dsp:nvSpPr>
      <dsp:spPr>
        <a:xfrm>
          <a:off x="6388871" y="2305947"/>
          <a:ext cx="663460" cy="663460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650CB0-1034-44E3-8D1F-47AD40300587}">
      <dsp:nvSpPr>
        <dsp:cNvPr id="0" name=""/>
        <dsp:cNvSpPr/>
      </dsp:nvSpPr>
      <dsp:spPr>
        <a:xfrm>
          <a:off x="7052332" y="2304288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wo/ physical access</a:t>
          </a:r>
          <a:endParaRPr lang="es-ES" sz="1200" kern="1200"/>
        </a:p>
      </dsp:txBody>
      <dsp:txXfrm>
        <a:off x="7052332" y="2304288"/>
        <a:ext cx="995190" cy="663460"/>
      </dsp:txXfrm>
    </dsp:sp>
    <dsp:sp modelId="{7C8B0325-6045-4AA6-BBB5-D15DD989CE9B}">
      <dsp:nvSpPr>
        <dsp:cNvPr id="0" name=""/>
        <dsp:cNvSpPr/>
      </dsp:nvSpPr>
      <dsp:spPr>
        <a:xfrm>
          <a:off x="5476613" y="3178397"/>
          <a:ext cx="663460" cy="66346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026F2FD-2D75-4A92-BFDA-940E202E87C3}">
      <dsp:nvSpPr>
        <dsp:cNvPr id="0" name=""/>
        <dsp:cNvSpPr/>
      </dsp:nvSpPr>
      <dsp:spPr>
        <a:xfrm>
          <a:off x="6140073" y="3176739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malware</a:t>
          </a:r>
          <a:endParaRPr lang="es-ES" sz="1200" kern="1200"/>
        </a:p>
      </dsp:txBody>
      <dsp:txXfrm>
        <a:off x="6140073" y="3176739"/>
        <a:ext cx="995190" cy="663460"/>
      </dsp:txXfrm>
    </dsp:sp>
    <dsp:sp modelId="{B61E1E85-5623-4498-81F2-C2F4BDCA3C6D}">
      <dsp:nvSpPr>
        <dsp:cNvPr id="0" name=""/>
        <dsp:cNvSpPr/>
      </dsp:nvSpPr>
      <dsp:spPr>
        <a:xfrm>
          <a:off x="7301130" y="3178397"/>
          <a:ext cx="663460" cy="663460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F31D7C-17A2-4052-8669-A56E2EFA83BE}">
      <dsp:nvSpPr>
        <dsp:cNvPr id="0" name=""/>
        <dsp:cNvSpPr/>
      </dsp:nvSpPr>
      <dsp:spPr>
        <a:xfrm>
          <a:off x="7964590" y="3176739"/>
          <a:ext cx="995190" cy="66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200" kern="1200" smtClean="0"/>
            <a:t>vulnerabilities</a:t>
          </a:r>
          <a:endParaRPr lang="es-ES" sz="1200" kern="1200"/>
        </a:p>
      </dsp:txBody>
      <dsp:txXfrm>
        <a:off x="7964590" y="3176739"/>
        <a:ext cx="995190" cy="6634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B703A0-9C26-4FB7-9063-2B9E4959FEF9}">
      <dsp:nvSpPr>
        <dsp:cNvPr id="0" name=""/>
        <dsp:cNvSpPr/>
      </dsp:nvSpPr>
      <dsp:spPr>
        <a:xfrm>
          <a:off x="1858385" y="4298626"/>
          <a:ext cx="246650" cy="469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469989"/>
              </a:lnTo>
              <a:lnTo>
                <a:pt x="246650" y="46998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68440" y="4520351"/>
        <a:ext cx="26538" cy="26538"/>
      </dsp:txXfrm>
    </dsp:sp>
    <dsp:sp modelId="{0AD63136-ADFB-4EFB-ACFE-323B13E77387}">
      <dsp:nvSpPr>
        <dsp:cNvPr id="0" name=""/>
        <dsp:cNvSpPr/>
      </dsp:nvSpPr>
      <dsp:spPr>
        <a:xfrm>
          <a:off x="3338287" y="4298626"/>
          <a:ext cx="246650" cy="469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469989"/>
              </a:lnTo>
              <a:lnTo>
                <a:pt x="246650" y="46998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448343" y="4520351"/>
        <a:ext cx="26538" cy="26538"/>
      </dsp:txXfrm>
    </dsp:sp>
    <dsp:sp modelId="{B5E3E060-7827-4305-8EC9-29377D6369E0}">
      <dsp:nvSpPr>
        <dsp:cNvPr id="0" name=""/>
        <dsp:cNvSpPr/>
      </dsp:nvSpPr>
      <dsp:spPr>
        <a:xfrm>
          <a:off x="3338287" y="4252906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455446" y="4292460"/>
        <a:ext cx="12332" cy="12332"/>
      </dsp:txXfrm>
    </dsp:sp>
    <dsp:sp modelId="{7B5ECBC6-C0A7-425A-BC1D-B46941B28C3D}">
      <dsp:nvSpPr>
        <dsp:cNvPr id="0" name=""/>
        <dsp:cNvSpPr/>
      </dsp:nvSpPr>
      <dsp:spPr>
        <a:xfrm>
          <a:off x="3338287" y="3828636"/>
          <a:ext cx="246650" cy="469989"/>
        </a:xfrm>
        <a:custGeom>
          <a:avLst/>
          <a:gdLst/>
          <a:ahLst/>
          <a:cxnLst/>
          <a:rect l="0" t="0" r="0" b="0"/>
          <a:pathLst>
            <a:path>
              <a:moveTo>
                <a:pt x="0" y="469989"/>
              </a:moveTo>
              <a:lnTo>
                <a:pt x="123325" y="469989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448343" y="4050362"/>
        <a:ext cx="26538" cy="26538"/>
      </dsp:txXfrm>
    </dsp:sp>
    <dsp:sp modelId="{314E16E2-E2FC-4948-BA82-F2AFDE7E584E}">
      <dsp:nvSpPr>
        <dsp:cNvPr id="0" name=""/>
        <dsp:cNvSpPr/>
      </dsp:nvSpPr>
      <dsp:spPr>
        <a:xfrm>
          <a:off x="1858385" y="4252906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75544" y="4292460"/>
        <a:ext cx="12332" cy="12332"/>
      </dsp:txXfrm>
    </dsp:sp>
    <dsp:sp modelId="{B8446453-5773-453E-8E50-B86698F88EC3}">
      <dsp:nvSpPr>
        <dsp:cNvPr id="0" name=""/>
        <dsp:cNvSpPr/>
      </dsp:nvSpPr>
      <dsp:spPr>
        <a:xfrm>
          <a:off x="1858385" y="3828636"/>
          <a:ext cx="246650" cy="469989"/>
        </a:xfrm>
        <a:custGeom>
          <a:avLst/>
          <a:gdLst/>
          <a:ahLst/>
          <a:cxnLst/>
          <a:rect l="0" t="0" r="0" b="0"/>
          <a:pathLst>
            <a:path>
              <a:moveTo>
                <a:pt x="0" y="469989"/>
              </a:moveTo>
              <a:lnTo>
                <a:pt x="123325" y="469989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68440" y="4050362"/>
        <a:ext cx="26538" cy="26538"/>
      </dsp:txXfrm>
    </dsp:sp>
    <dsp:sp modelId="{AFCEA397-DF12-4420-B6B6-6A6F5BF821B3}">
      <dsp:nvSpPr>
        <dsp:cNvPr id="0" name=""/>
        <dsp:cNvSpPr/>
      </dsp:nvSpPr>
      <dsp:spPr>
        <a:xfrm>
          <a:off x="378482" y="2653663"/>
          <a:ext cx="246650" cy="1644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1644963"/>
              </a:lnTo>
              <a:lnTo>
                <a:pt x="246650" y="164496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60223" y="3434561"/>
        <a:ext cx="83167" cy="83167"/>
      </dsp:txXfrm>
    </dsp:sp>
    <dsp:sp modelId="{B3CA735C-7BB6-4B03-B9CC-1EA314555F59}">
      <dsp:nvSpPr>
        <dsp:cNvPr id="0" name=""/>
        <dsp:cNvSpPr/>
      </dsp:nvSpPr>
      <dsp:spPr>
        <a:xfrm>
          <a:off x="378482" y="2653663"/>
          <a:ext cx="246650" cy="1174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1174973"/>
              </a:lnTo>
              <a:lnTo>
                <a:pt x="246650" y="1174973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71792" y="3211135"/>
        <a:ext cx="60029" cy="60029"/>
      </dsp:txXfrm>
    </dsp:sp>
    <dsp:sp modelId="{45C66D0E-5BF0-4610-8F58-F30DA13C73F8}">
      <dsp:nvSpPr>
        <dsp:cNvPr id="0" name=""/>
        <dsp:cNvSpPr/>
      </dsp:nvSpPr>
      <dsp:spPr>
        <a:xfrm>
          <a:off x="378482" y="2653663"/>
          <a:ext cx="246650" cy="704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704984"/>
              </a:lnTo>
              <a:lnTo>
                <a:pt x="246650" y="70498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83135" y="2987483"/>
        <a:ext cx="37344" cy="37344"/>
      </dsp:txXfrm>
    </dsp:sp>
    <dsp:sp modelId="{9E56F805-6159-4AD2-BE05-F7B70573F97E}">
      <dsp:nvSpPr>
        <dsp:cNvPr id="0" name=""/>
        <dsp:cNvSpPr/>
      </dsp:nvSpPr>
      <dsp:spPr>
        <a:xfrm>
          <a:off x="6298093" y="2842938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6415252" y="2882491"/>
        <a:ext cx="12332" cy="12332"/>
      </dsp:txXfrm>
    </dsp:sp>
    <dsp:sp modelId="{E5B6F3F5-13E0-4B08-BDBB-E34C0BEDB2B3}">
      <dsp:nvSpPr>
        <dsp:cNvPr id="0" name=""/>
        <dsp:cNvSpPr/>
      </dsp:nvSpPr>
      <dsp:spPr>
        <a:xfrm>
          <a:off x="4818190" y="2842938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935349" y="2882491"/>
        <a:ext cx="12332" cy="12332"/>
      </dsp:txXfrm>
    </dsp:sp>
    <dsp:sp modelId="{7A254D6B-73CC-4120-8100-49D826EF63B6}">
      <dsp:nvSpPr>
        <dsp:cNvPr id="0" name=""/>
        <dsp:cNvSpPr/>
      </dsp:nvSpPr>
      <dsp:spPr>
        <a:xfrm>
          <a:off x="3338287" y="2842938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3455446" y="2882491"/>
        <a:ext cx="12332" cy="12332"/>
      </dsp:txXfrm>
    </dsp:sp>
    <dsp:sp modelId="{F890C953-A720-40D2-860A-9C55E714B69F}">
      <dsp:nvSpPr>
        <dsp:cNvPr id="0" name=""/>
        <dsp:cNvSpPr/>
      </dsp:nvSpPr>
      <dsp:spPr>
        <a:xfrm>
          <a:off x="1858385" y="2842938"/>
          <a:ext cx="2466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6650" y="4572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75544" y="2882491"/>
        <a:ext cx="12332" cy="12332"/>
      </dsp:txXfrm>
    </dsp:sp>
    <dsp:sp modelId="{58ECDDEC-3119-44E8-B9E6-C86902B9DA4D}">
      <dsp:nvSpPr>
        <dsp:cNvPr id="0" name=""/>
        <dsp:cNvSpPr/>
      </dsp:nvSpPr>
      <dsp:spPr>
        <a:xfrm>
          <a:off x="378482" y="2653663"/>
          <a:ext cx="246650" cy="234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234994"/>
              </a:lnTo>
              <a:lnTo>
                <a:pt x="246650" y="234994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93290" y="2762643"/>
        <a:ext cx="17033" cy="17033"/>
      </dsp:txXfrm>
    </dsp:sp>
    <dsp:sp modelId="{1AFCA0E5-D846-478A-8DAF-5B11B9AECD3D}">
      <dsp:nvSpPr>
        <dsp:cNvPr id="0" name=""/>
        <dsp:cNvSpPr/>
      </dsp:nvSpPr>
      <dsp:spPr>
        <a:xfrm>
          <a:off x="378482" y="2418668"/>
          <a:ext cx="246650" cy="234994"/>
        </a:xfrm>
        <a:custGeom>
          <a:avLst/>
          <a:gdLst/>
          <a:ahLst/>
          <a:cxnLst/>
          <a:rect l="0" t="0" r="0" b="0"/>
          <a:pathLst>
            <a:path>
              <a:moveTo>
                <a:pt x="0" y="234994"/>
              </a:moveTo>
              <a:lnTo>
                <a:pt x="123325" y="234994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93290" y="2527649"/>
        <a:ext cx="17033" cy="17033"/>
      </dsp:txXfrm>
    </dsp:sp>
    <dsp:sp modelId="{ADF9591D-8012-4A27-88C9-0828537D8963}">
      <dsp:nvSpPr>
        <dsp:cNvPr id="0" name=""/>
        <dsp:cNvSpPr/>
      </dsp:nvSpPr>
      <dsp:spPr>
        <a:xfrm>
          <a:off x="378482" y="1948679"/>
          <a:ext cx="246650" cy="704984"/>
        </a:xfrm>
        <a:custGeom>
          <a:avLst/>
          <a:gdLst/>
          <a:ahLst/>
          <a:cxnLst/>
          <a:rect l="0" t="0" r="0" b="0"/>
          <a:pathLst>
            <a:path>
              <a:moveTo>
                <a:pt x="0" y="704984"/>
              </a:moveTo>
              <a:lnTo>
                <a:pt x="123325" y="704984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83135" y="2282499"/>
        <a:ext cx="37344" cy="37344"/>
      </dsp:txXfrm>
    </dsp:sp>
    <dsp:sp modelId="{6368AB81-5D2E-4B91-9429-E1818A536762}">
      <dsp:nvSpPr>
        <dsp:cNvPr id="0" name=""/>
        <dsp:cNvSpPr/>
      </dsp:nvSpPr>
      <dsp:spPr>
        <a:xfrm>
          <a:off x="378482" y="1478689"/>
          <a:ext cx="246650" cy="1174973"/>
        </a:xfrm>
        <a:custGeom>
          <a:avLst/>
          <a:gdLst/>
          <a:ahLst/>
          <a:cxnLst/>
          <a:rect l="0" t="0" r="0" b="0"/>
          <a:pathLst>
            <a:path>
              <a:moveTo>
                <a:pt x="0" y="1174973"/>
              </a:moveTo>
              <a:lnTo>
                <a:pt x="123325" y="1174973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71792" y="2036161"/>
        <a:ext cx="60029" cy="60029"/>
      </dsp:txXfrm>
    </dsp:sp>
    <dsp:sp modelId="{7AC7D18C-C64E-4A11-B611-89F86F36AE33}">
      <dsp:nvSpPr>
        <dsp:cNvPr id="0" name=""/>
        <dsp:cNvSpPr/>
      </dsp:nvSpPr>
      <dsp:spPr>
        <a:xfrm>
          <a:off x="1858385" y="1008700"/>
          <a:ext cx="246650" cy="704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704984"/>
              </a:lnTo>
              <a:lnTo>
                <a:pt x="246650" y="70498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63038" y="1342520"/>
        <a:ext cx="37344" cy="37344"/>
      </dsp:txXfrm>
    </dsp:sp>
    <dsp:sp modelId="{F2728DC2-7C78-4024-80F5-F0C79FC02E12}">
      <dsp:nvSpPr>
        <dsp:cNvPr id="0" name=""/>
        <dsp:cNvSpPr/>
      </dsp:nvSpPr>
      <dsp:spPr>
        <a:xfrm>
          <a:off x="1858385" y="1008700"/>
          <a:ext cx="246650" cy="2349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3325" y="0"/>
              </a:lnTo>
              <a:lnTo>
                <a:pt x="123325" y="234994"/>
              </a:lnTo>
              <a:lnTo>
                <a:pt x="246650" y="23499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73193" y="1117680"/>
        <a:ext cx="17033" cy="17033"/>
      </dsp:txXfrm>
    </dsp:sp>
    <dsp:sp modelId="{4D468322-DEB2-434C-9EC2-EBA831969B68}">
      <dsp:nvSpPr>
        <dsp:cNvPr id="0" name=""/>
        <dsp:cNvSpPr/>
      </dsp:nvSpPr>
      <dsp:spPr>
        <a:xfrm>
          <a:off x="1858385" y="773705"/>
          <a:ext cx="246650" cy="234994"/>
        </a:xfrm>
        <a:custGeom>
          <a:avLst/>
          <a:gdLst/>
          <a:ahLst/>
          <a:cxnLst/>
          <a:rect l="0" t="0" r="0" b="0"/>
          <a:pathLst>
            <a:path>
              <a:moveTo>
                <a:pt x="0" y="234994"/>
              </a:moveTo>
              <a:lnTo>
                <a:pt x="123325" y="234994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73193" y="882686"/>
        <a:ext cx="17033" cy="17033"/>
      </dsp:txXfrm>
    </dsp:sp>
    <dsp:sp modelId="{25353EC6-F4A0-4027-8718-FEE818B28420}">
      <dsp:nvSpPr>
        <dsp:cNvPr id="0" name=""/>
        <dsp:cNvSpPr/>
      </dsp:nvSpPr>
      <dsp:spPr>
        <a:xfrm>
          <a:off x="1858385" y="303716"/>
          <a:ext cx="246650" cy="704984"/>
        </a:xfrm>
        <a:custGeom>
          <a:avLst/>
          <a:gdLst/>
          <a:ahLst/>
          <a:cxnLst/>
          <a:rect l="0" t="0" r="0" b="0"/>
          <a:pathLst>
            <a:path>
              <a:moveTo>
                <a:pt x="0" y="704984"/>
              </a:moveTo>
              <a:lnTo>
                <a:pt x="123325" y="704984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1963038" y="637536"/>
        <a:ext cx="37344" cy="37344"/>
      </dsp:txXfrm>
    </dsp:sp>
    <dsp:sp modelId="{F105D90B-C612-4AFD-A762-7DF5D0A6641E}">
      <dsp:nvSpPr>
        <dsp:cNvPr id="0" name=""/>
        <dsp:cNvSpPr/>
      </dsp:nvSpPr>
      <dsp:spPr>
        <a:xfrm>
          <a:off x="378482" y="1008700"/>
          <a:ext cx="246650" cy="1644963"/>
        </a:xfrm>
        <a:custGeom>
          <a:avLst/>
          <a:gdLst/>
          <a:ahLst/>
          <a:cxnLst/>
          <a:rect l="0" t="0" r="0" b="0"/>
          <a:pathLst>
            <a:path>
              <a:moveTo>
                <a:pt x="0" y="1644963"/>
              </a:moveTo>
              <a:lnTo>
                <a:pt x="123325" y="1644963"/>
              </a:lnTo>
              <a:lnTo>
                <a:pt x="123325" y="0"/>
              </a:lnTo>
              <a:lnTo>
                <a:pt x="246650" y="0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500" kern="1200"/>
        </a:p>
      </dsp:txBody>
      <dsp:txXfrm>
        <a:off x="460223" y="1789598"/>
        <a:ext cx="83167" cy="83167"/>
      </dsp:txXfrm>
    </dsp:sp>
    <dsp:sp modelId="{E44E1098-98A9-42ED-BD01-6B137A3D2705}">
      <dsp:nvSpPr>
        <dsp:cNvPr id="0" name=""/>
        <dsp:cNvSpPr/>
      </dsp:nvSpPr>
      <dsp:spPr>
        <a:xfrm rot="16200000">
          <a:off x="-798964" y="2465667"/>
          <a:ext cx="197890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vert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4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/</a:t>
          </a:r>
          <a:endParaRPr lang="es-ES" sz="48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-798964" y="2465667"/>
        <a:ext cx="1978902" cy="375991"/>
      </dsp:txXfrm>
    </dsp:sp>
    <dsp:sp modelId="{257F19A8-AB93-452F-8BE8-451A388C59FD}">
      <dsp:nvSpPr>
        <dsp:cNvPr id="0" name=""/>
        <dsp:cNvSpPr/>
      </dsp:nvSpPr>
      <dsp:spPr>
        <a:xfrm>
          <a:off x="625132" y="820704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bin</a:t>
          </a:r>
          <a:endParaRPr lang="es-ES" sz="18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625132" y="820704"/>
        <a:ext cx="1233252" cy="375991"/>
      </dsp:txXfrm>
    </dsp:sp>
    <dsp:sp modelId="{96701682-7CF9-4380-B053-7BAAA73955D8}">
      <dsp:nvSpPr>
        <dsp:cNvPr id="0" name=""/>
        <dsp:cNvSpPr/>
      </dsp:nvSpPr>
      <dsp:spPr>
        <a:xfrm>
          <a:off x="2105035" y="11572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ash</a:t>
          </a:r>
          <a:endParaRPr lang="es-ES" sz="18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105035" y="115720"/>
        <a:ext cx="1233252" cy="375991"/>
      </dsp:txXfrm>
    </dsp:sp>
    <dsp:sp modelId="{4C1E9404-0DC6-42E3-AD96-501FC32307D1}">
      <dsp:nvSpPr>
        <dsp:cNvPr id="0" name=""/>
        <dsp:cNvSpPr/>
      </dsp:nvSpPr>
      <dsp:spPr>
        <a:xfrm>
          <a:off x="2105035" y="585709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echo</a:t>
          </a:r>
          <a:endParaRPr lang="es-ES" sz="18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105035" y="585709"/>
        <a:ext cx="1233252" cy="375991"/>
      </dsp:txXfrm>
    </dsp:sp>
    <dsp:sp modelId="{DBD8E6E5-2870-437C-BC65-B3003361E7A6}">
      <dsp:nvSpPr>
        <dsp:cNvPr id="0" name=""/>
        <dsp:cNvSpPr/>
      </dsp:nvSpPr>
      <dsp:spPr>
        <a:xfrm>
          <a:off x="2105035" y="1055699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grep</a:t>
          </a:r>
          <a:endParaRPr lang="es-ES" sz="1800" kern="120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>
        <a:off x="2105035" y="1055699"/>
        <a:ext cx="1233252" cy="375991"/>
      </dsp:txXfrm>
    </dsp:sp>
    <dsp:sp modelId="{DC0CC637-5C75-440D-AAC4-0684B232EF9E}">
      <dsp:nvSpPr>
        <dsp:cNvPr id="0" name=""/>
        <dsp:cNvSpPr/>
      </dsp:nvSpPr>
      <dsp:spPr>
        <a:xfrm>
          <a:off x="2105035" y="1525688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rgbClr val="FF0000"/>
              </a:solidFill>
            </a:rPr>
            <a:t>mitm</a:t>
          </a:r>
          <a:endParaRPr lang="es-ES" sz="1800" kern="1200">
            <a:solidFill>
              <a:srgbClr val="FF0000"/>
            </a:solidFill>
          </a:endParaRPr>
        </a:p>
      </dsp:txBody>
      <dsp:txXfrm>
        <a:off x="2105035" y="1525688"/>
        <a:ext cx="1233252" cy="375991"/>
      </dsp:txXfrm>
    </dsp:sp>
    <dsp:sp modelId="{6B649D58-BCA3-4B47-BD81-01BB5DD917B4}">
      <dsp:nvSpPr>
        <dsp:cNvPr id="0" name=""/>
        <dsp:cNvSpPr/>
      </dsp:nvSpPr>
      <dsp:spPr>
        <a:xfrm>
          <a:off x="625132" y="1290693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conf</a:t>
          </a:r>
          <a:endParaRPr lang="es-ES" sz="1800" kern="1200">
            <a:solidFill>
              <a:schemeClr val="accent3">
                <a:lumMod val="60000"/>
                <a:lumOff val="40000"/>
              </a:schemeClr>
            </a:solidFill>
          </a:endParaRPr>
        </a:p>
      </dsp:txBody>
      <dsp:txXfrm>
        <a:off x="625132" y="1290693"/>
        <a:ext cx="1233252" cy="375991"/>
      </dsp:txXfrm>
    </dsp:sp>
    <dsp:sp modelId="{A0627045-DA36-4273-A3F2-2D8E75E83B83}">
      <dsp:nvSpPr>
        <dsp:cNvPr id="0" name=""/>
        <dsp:cNvSpPr/>
      </dsp:nvSpPr>
      <dsp:spPr>
        <a:xfrm>
          <a:off x="625132" y="1760683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etc</a:t>
          </a:r>
        </a:p>
      </dsp:txBody>
      <dsp:txXfrm>
        <a:off x="625132" y="1760683"/>
        <a:ext cx="1233252" cy="375991"/>
      </dsp:txXfrm>
    </dsp:sp>
    <dsp:sp modelId="{CACEAE40-525C-45D1-97FF-988285C4E980}">
      <dsp:nvSpPr>
        <dsp:cNvPr id="0" name=""/>
        <dsp:cNvSpPr/>
      </dsp:nvSpPr>
      <dsp:spPr>
        <a:xfrm>
          <a:off x="625132" y="223067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rgbClr val="FF0000"/>
              </a:solidFill>
            </a:rPr>
            <a:t>init</a:t>
          </a:r>
        </a:p>
      </dsp:txBody>
      <dsp:txXfrm>
        <a:off x="625132" y="2230672"/>
        <a:ext cx="1233252" cy="375991"/>
      </dsp:txXfrm>
    </dsp:sp>
    <dsp:sp modelId="{DA34260C-B91B-4D25-9B4F-A5F5099144F3}">
      <dsp:nvSpPr>
        <dsp:cNvPr id="0" name=""/>
        <dsp:cNvSpPr/>
      </dsp:nvSpPr>
      <dsp:spPr>
        <a:xfrm>
          <a:off x="625132" y="270066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lib</a:t>
          </a:r>
        </a:p>
      </dsp:txBody>
      <dsp:txXfrm>
        <a:off x="625132" y="2700662"/>
        <a:ext cx="1233252" cy="375991"/>
      </dsp:txXfrm>
    </dsp:sp>
    <dsp:sp modelId="{70D535F9-71DA-47A8-9367-0F0A114CE36F}">
      <dsp:nvSpPr>
        <dsp:cNvPr id="0" name=""/>
        <dsp:cNvSpPr/>
      </dsp:nvSpPr>
      <dsp:spPr>
        <a:xfrm>
          <a:off x="2105035" y="270066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modules</a:t>
          </a:r>
        </a:p>
      </dsp:txBody>
      <dsp:txXfrm>
        <a:off x="2105035" y="2700662"/>
        <a:ext cx="1233252" cy="375991"/>
      </dsp:txXfrm>
    </dsp:sp>
    <dsp:sp modelId="{8E34B11F-7FCF-4613-9A0C-53B1BC3E1148}">
      <dsp:nvSpPr>
        <dsp:cNvPr id="0" name=""/>
        <dsp:cNvSpPr/>
      </dsp:nvSpPr>
      <dsp:spPr>
        <a:xfrm>
          <a:off x="3584938" y="270066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...</a:t>
          </a:r>
        </a:p>
      </dsp:txBody>
      <dsp:txXfrm>
        <a:off x="3584938" y="2700662"/>
        <a:ext cx="1233252" cy="375991"/>
      </dsp:txXfrm>
    </dsp:sp>
    <dsp:sp modelId="{A0115B7B-51E2-45F9-848D-3CFD59CA09F1}">
      <dsp:nvSpPr>
        <dsp:cNvPr id="0" name=""/>
        <dsp:cNvSpPr/>
      </dsp:nvSpPr>
      <dsp:spPr>
        <a:xfrm>
          <a:off x="5064841" y="270066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drivers</a:t>
          </a:r>
        </a:p>
      </dsp:txBody>
      <dsp:txXfrm>
        <a:off x="5064841" y="2700662"/>
        <a:ext cx="1233252" cy="375991"/>
      </dsp:txXfrm>
    </dsp:sp>
    <dsp:sp modelId="{54DBF7A9-59D7-48CA-B04F-DC7691C5618C}">
      <dsp:nvSpPr>
        <dsp:cNvPr id="0" name=""/>
        <dsp:cNvSpPr/>
      </dsp:nvSpPr>
      <dsp:spPr>
        <a:xfrm>
          <a:off x="6544743" y="2700662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rgbClr val="FF0000"/>
              </a:solidFill>
            </a:rPr>
            <a:t>stage1</a:t>
          </a:r>
        </a:p>
      </dsp:txBody>
      <dsp:txXfrm>
        <a:off x="6544743" y="2700662"/>
        <a:ext cx="1233252" cy="375991"/>
      </dsp:txXfrm>
    </dsp:sp>
    <dsp:sp modelId="{3C9D1A6E-2D72-4B2B-AAB5-931E949CC0A9}">
      <dsp:nvSpPr>
        <dsp:cNvPr id="0" name=""/>
        <dsp:cNvSpPr/>
      </dsp:nvSpPr>
      <dsp:spPr>
        <a:xfrm>
          <a:off x="625132" y="3170651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run</a:t>
          </a:r>
        </a:p>
      </dsp:txBody>
      <dsp:txXfrm>
        <a:off x="625132" y="3170651"/>
        <a:ext cx="1233252" cy="375991"/>
      </dsp:txXfrm>
    </dsp:sp>
    <dsp:sp modelId="{83641ACA-1FF9-42F6-8761-B72BA82CDB10}">
      <dsp:nvSpPr>
        <dsp:cNvPr id="0" name=""/>
        <dsp:cNvSpPr/>
      </dsp:nvSpPr>
      <dsp:spPr>
        <a:xfrm>
          <a:off x="625132" y="3640641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sbin</a:t>
          </a:r>
        </a:p>
      </dsp:txBody>
      <dsp:txXfrm>
        <a:off x="625132" y="3640641"/>
        <a:ext cx="1233252" cy="375991"/>
      </dsp:txXfrm>
    </dsp:sp>
    <dsp:sp modelId="{84360057-A031-4A16-85FF-199C3CAA6740}">
      <dsp:nvSpPr>
        <dsp:cNvPr id="0" name=""/>
        <dsp:cNvSpPr/>
      </dsp:nvSpPr>
      <dsp:spPr>
        <a:xfrm>
          <a:off x="625132" y="411063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scripts</a:t>
          </a:r>
        </a:p>
      </dsp:txBody>
      <dsp:txXfrm>
        <a:off x="625132" y="4110630"/>
        <a:ext cx="1233252" cy="375991"/>
      </dsp:txXfrm>
    </dsp:sp>
    <dsp:sp modelId="{7D72D6B9-427C-4392-8497-E7B99C6D9950}">
      <dsp:nvSpPr>
        <dsp:cNvPr id="0" name=""/>
        <dsp:cNvSpPr/>
      </dsp:nvSpPr>
      <dsp:spPr>
        <a:xfrm>
          <a:off x="2105035" y="3640641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init-top</a:t>
          </a:r>
        </a:p>
      </dsp:txBody>
      <dsp:txXfrm>
        <a:off x="2105035" y="3640641"/>
        <a:ext cx="1233252" cy="375991"/>
      </dsp:txXfrm>
    </dsp:sp>
    <dsp:sp modelId="{23475B48-56BA-48BF-9FAA-EFE033440E63}">
      <dsp:nvSpPr>
        <dsp:cNvPr id="0" name=""/>
        <dsp:cNvSpPr/>
      </dsp:nvSpPr>
      <dsp:spPr>
        <a:xfrm>
          <a:off x="2105035" y="411063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local-top</a:t>
          </a:r>
        </a:p>
      </dsp:txBody>
      <dsp:txXfrm>
        <a:off x="2105035" y="4110630"/>
        <a:ext cx="1233252" cy="375991"/>
      </dsp:txXfrm>
    </dsp:sp>
    <dsp:sp modelId="{3BF86FAC-189A-49CC-9633-9416C35E72E5}">
      <dsp:nvSpPr>
        <dsp:cNvPr id="0" name=""/>
        <dsp:cNvSpPr/>
      </dsp:nvSpPr>
      <dsp:spPr>
        <a:xfrm>
          <a:off x="3584938" y="3640641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err="1" smtClean="0">
              <a:solidFill>
                <a:srgbClr val="FF0000"/>
              </a:solidFill>
            </a:rPr>
            <a:t>cryptroot</a:t>
          </a:r>
          <a:endParaRPr lang="es-ES" sz="1800" kern="1200" dirty="0" smtClean="0">
            <a:solidFill>
              <a:srgbClr val="FF0000"/>
            </a:solidFill>
          </a:endParaRPr>
        </a:p>
      </dsp:txBody>
      <dsp:txXfrm>
        <a:off x="3584938" y="3640641"/>
        <a:ext cx="1233252" cy="375991"/>
      </dsp:txXfrm>
    </dsp:sp>
    <dsp:sp modelId="{EACD3FBE-E771-4738-AF79-1FE9ACD7B866}">
      <dsp:nvSpPr>
        <dsp:cNvPr id="0" name=""/>
        <dsp:cNvSpPr/>
      </dsp:nvSpPr>
      <dsp:spPr>
        <a:xfrm>
          <a:off x="3584938" y="411063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cryptopen-sc</a:t>
          </a:r>
        </a:p>
      </dsp:txBody>
      <dsp:txXfrm>
        <a:off x="3584938" y="4110630"/>
        <a:ext cx="1233252" cy="375991"/>
      </dsp:txXfrm>
    </dsp:sp>
    <dsp:sp modelId="{29EFB44E-4051-42B3-AECB-C90C3C9ECFD5}">
      <dsp:nvSpPr>
        <dsp:cNvPr id="0" name=""/>
        <dsp:cNvSpPr/>
      </dsp:nvSpPr>
      <dsp:spPr>
        <a:xfrm>
          <a:off x="3584938" y="458062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4">
                  <a:lumMod val="60000"/>
                  <a:lumOff val="40000"/>
                </a:schemeClr>
              </a:solidFill>
            </a:rPr>
            <a:t>lvm2</a:t>
          </a:r>
        </a:p>
      </dsp:txBody>
      <dsp:txXfrm>
        <a:off x="3584938" y="4580620"/>
        <a:ext cx="1233252" cy="375991"/>
      </dsp:txXfrm>
    </dsp:sp>
    <dsp:sp modelId="{5C412A3B-5E1D-469F-AB18-8AB252B8BF06}">
      <dsp:nvSpPr>
        <dsp:cNvPr id="0" name=""/>
        <dsp:cNvSpPr/>
      </dsp:nvSpPr>
      <dsp:spPr>
        <a:xfrm>
          <a:off x="2105035" y="4580620"/>
          <a:ext cx="1233252" cy="37599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smtClean="0">
              <a:solidFill>
                <a:schemeClr val="accent3">
                  <a:lumMod val="60000"/>
                  <a:lumOff val="40000"/>
                </a:schemeClr>
              </a:solidFill>
            </a:rPr>
            <a:t>local-bottom</a:t>
          </a:r>
        </a:p>
      </dsp:txBody>
      <dsp:txXfrm>
        <a:off x="2105035" y="4580620"/>
        <a:ext cx="1233252" cy="3759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AB3395-2CE2-4478-ADD5-4E899D8F98FA}">
      <dsp:nvSpPr>
        <dsp:cNvPr id="0" name=""/>
        <dsp:cNvSpPr/>
      </dsp:nvSpPr>
      <dsp:spPr>
        <a:xfrm>
          <a:off x="90663" y="591158"/>
          <a:ext cx="1649789" cy="16497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6857B1-1085-4756-8E68-A9D374011594}">
      <dsp:nvSpPr>
        <dsp:cNvPr id="0" name=""/>
        <dsp:cNvSpPr/>
      </dsp:nvSpPr>
      <dsp:spPr>
        <a:xfrm>
          <a:off x="39727" y="1901636"/>
          <a:ext cx="2362878" cy="1649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stage0</a:t>
          </a:r>
          <a:r>
            <a:rPr lang="es-ES" sz="1600" kern="1200" smtClean="0"/>
            <a:t>: Disk encryption password</a:t>
          </a:r>
          <a:endParaRPr lang="es-E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Reads from stdin</a:t>
          </a:r>
          <a:endParaRPr lang="es-E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Writes to stdout </a:t>
          </a:r>
          <a:r>
            <a:rPr lang="es-ES" sz="1200" u="sng" kern="1200" smtClean="0"/>
            <a:t>and file</a:t>
          </a:r>
          <a:endParaRPr lang="es-ES" sz="1200" u="sng" kern="1200"/>
        </a:p>
      </dsp:txBody>
      <dsp:txXfrm>
        <a:off x="88048" y="1949957"/>
        <a:ext cx="2266236" cy="1553147"/>
      </dsp:txXfrm>
    </dsp:sp>
    <dsp:sp modelId="{0AA41E23-F03B-45B9-AA9C-14B8A7679D22}">
      <dsp:nvSpPr>
        <dsp:cNvPr id="0" name=""/>
        <dsp:cNvSpPr/>
      </dsp:nvSpPr>
      <dsp:spPr>
        <a:xfrm>
          <a:off x="2261738" y="1217842"/>
          <a:ext cx="521284" cy="39642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2261738" y="1297126"/>
        <a:ext cx="402358" cy="237853"/>
      </dsp:txXfrm>
    </dsp:sp>
    <dsp:sp modelId="{7B703DF0-91AC-46F0-AB71-AD06D6E4BCF2}">
      <dsp:nvSpPr>
        <dsp:cNvPr id="0" name=""/>
        <dsp:cNvSpPr/>
      </dsp:nvSpPr>
      <dsp:spPr>
        <a:xfrm>
          <a:off x="3229838" y="591158"/>
          <a:ext cx="1649789" cy="16497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2344A5-FD32-4BD4-9E43-BC22325C1ACD}">
      <dsp:nvSpPr>
        <dsp:cNvPr id="0" name=""/>
        <dsp:cNvSpPr/>
      </dsp:nvSpPr>
      <dsp:spPr>
        <a:xfrm>
          <a:off x="3041995" y="1901636"/>
          <a:ext cx="2636693" cy="1649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stage1</a:t>
          </a:r>
          <a:r>
            <a:rPr lang="es-ES" sz="1600" kern="1200" smtClean="0"/>
            <a:t>: Kernel module</a:t>
          </a:r>
          <a:endParaRPr lang="es-E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err="1" smtClean="0"/>
            <a:t>Loads</a:t>
          </a:r>
          <a:r>
            <a:rPr lang="es-ES" sz="1200" kern="1200" dirty="0" smtClean="0"/>
            <a:t> stage2</a:t>
          </a:r>
          <a:endParaRPr lang="es-E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For demo purposes only</a:t>
          </a:r>
          <a:endParaRPr lang="es-E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r0 rootkit</a:t>
          </a:r>
          <a:endParaRPr lang="es-ES" sz="1200" kern="120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keylogger</a:t>
          </a:r>
          <a:endParaRPr lang="es-ES" sz="1200" kern="1200"/>
        </a:p>
      </dsp:txBody>
      <dsp:txXfrm>
        <a:off x="3090316" y="1949957"/>
        <a:ext cx="2540051" cy="1553147"/>
      </dsp:txXfrm>
    </dsp:sp>
    <dsp:sp modelId="{28591E01-E114-4099-9D5D-04B876171B4D}">
      <dsp:nvSpPr>
        <dsp:cNvPr id="0" name=""/>
        <dsp:cNvSpPr/>
      </dsp:nvSpPr>
      <dsp:spPr>
        <a:xfrm>
          <a:off x="5370122" y="1217842"/>
          <a:ext cx="490494" cy="396421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700" kern="1200"/>
        </a:p>
      </dsp:txBody>
      <dsp:txXfrm>
        <a:off x="5370122" y="1297126"/>
        <a:ext cx="371568" cy="237853"/>
      </dsp:txXfrm>
    </dsp:sp>
    <dsp:sp modelId="{DA1157D1-142B-47F1-8F94-3A261326CA1B}">
      <dsp:nvSpPr>
        <dsp:cNvPr id="0" name=""/>
        <dsp:cNvSpPr/>
      </dsp:nvSpPr>
      <dsp:spPr>
        <a:xfrm>
          <a:off x="6281040" y="591158"/>
          <a:ext cx="1649789" cy="164978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11FBC8-7C50-4725-B8C5-AA7D048CB340}">
      <dsp:nvSpPr>
        <dsp:cNvPr id="0" name=""/>
        <dsp:cNvSpPr/>
      </dsp:nvSpPr>
      <dsp:spPr>
        <a:xfrm>
          <a:off x="6552300" y="1901636"/>
          <a:ext cx="1649789" cy="1649789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0" i="0" kern="1200" smtClean="0">
              <a:solidFill>
                <a:schemeClr val="accent3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rPr>
            <a:t>stage2</a:t>
          </a:r>
          <a:r>
            <a:rPr lang="es-ES" sz="1600" kern="1200" smtClean="0"/>
            <a:t>: Profit!</a:t>
          </a:r>
          <a:endParaRPr lang="es-ES" sz="16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Payload</a:t>
          </a:r>
          <a:endParaRPr lang="es-E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Exfiltrates disk encryption password</a:t>
          </a:r>
          <a:endParaRPr lang="es-E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smtClean="0"/>
            <a:t>Provides with reverse shell</a:t>
          </a:r>
          <a:endParaRPr lang="es-ES" sz="1200" kern="1200"/>
        </a:p>
      </dsp:txBody>
      <dsp:txXfrm>
        <a:off x="6600621" y="1949957"/>
        <a:ext cx="1553147" cy="15531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3C9A8-574F-497C-AE8F-256EC2E2C332}" type="datetimeFigureOut">
              <a:rPr lang="es-ES" smtClean="0"/>
              <a:t>02/10/2015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BD3D0-0E9D-45C5-A343-A9B3A62C52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887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6085522"/>
            <a:ext cx="1810694" cy="342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87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46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81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6085522"/>
            <a:ext cx="1810694" cy="342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2540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503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7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930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794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84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182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3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21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63" y="5483064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6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672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3.gif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883" y="1173397"/>
            <a:ext cx="6620968" cy="871304"/>
          </a:xfrm>
        </p:spPr>
        <p:txBody>
          <a:bodyPr/>
          <a:lstStyle/>
          <a:p>
            <a:r>
              <a:rPr lang="es-ES" sz="4400" dirty="0"/>
              <a:t>(in)</a:t>
            </a:r>
            <a:r>
              <a:rPr lang="es-ES" sz="4400" dirty="0" err="1"/>
              <a:t>secure</a:t>
            </a:r>
            <a:r>
              <a:rPr lang="es-ES" sz="4400" dirty="0"/>
              <a:t> </a:t>
            </a:r>
            <a:r>
              <a:rPr lang="es-ES" sz="4400" dirty="0" err="1"/>
              <a:t>booting</a:t>
            </a:r>
            <a:r>
              <a:rPr lang="es-ES" sz="4400" dirty="0"/>
              <a:t> </a:t>
            </a:r>
            <a:r>
              <a:rPr lang="es-ES" sz="4400" dirty="0" err="1"/>
              <a:t>linux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26367" y="2044701"/>
            <a:ext cx="3007058" cy="467720"/>
          </a:xfrm>
        </p:spPr>
        <p:txBody>
          <a:bodyPr/>
          <a:lstStyle/>
          <a:p>
            <a:r>
              <a:rPr lang="es-ES" cap="none" dirty="0" smtClean="0"/>
              <a:t>Ángel Suárez-B. Martín</a:t>
            </a:r>
            <a:endParaRPr lang="es-ES" cap="non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2512421"/>
            <a:ext cx="3472180" cy="347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Linux Unified Key Setup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mtClean="0"/>
              <a:t>Disk-encryption specification</a:t>
            </a:r>
          </a:p>
          <a:p>
            <a:r>
              <a:rPr lang="es-ES" smtClean="0"/>
              <a:t>Platform-independent standard</a:t>
            </a:r>
          </a:p>
          <a:p>
            <a:pPr lvl="1"/>
            <a:r>
              <a:rPr lang="es-ES" smtClean="0"/>
              <a:t>Compatibility</a:t>
            </a:r>
          </a:p>
          <a:p>
            <a:pPr lvl="1"/>
            <a:r>
              <a:rPr lang="es-ES" smtClean="0"/>
              <a:t>Interoperability</a:t>
            </a:r>
          </a:p>
          <a:p>
            <a:r>
              <a:rPr lang="es-ES" smtClean="0"/>
              <a:t>Backends</a:t>
            </a:r>
          </a:p>
          <a:p>
            <a:pPr lvl="1"/>
            <a:r>
              <a:rPr lang="es-ES" smtClean="0"/>
              <a:t>Linux: dm-crypt</a:t>
            </a:r>
          </a:p>
          <a:p>
            <a:pPr lvl="1"/>
            <a:r>
              <a:rPr lang="es-ES" smtClean="0"/>
              <a:t>Windows: librecrypt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41013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Linux Unified Key Setup</a:t>
            </a:r>
            <a:endParaRPr lang="es-ES"/>
          </a:p>
        </p:txBody>
      </p:sp>
      <p:grpSp>
        <p:nvGrpSpPr>
          <p:cNvPr id="5" name="Grupo 4"/>
          <p:cNvGrpSpPr/>
          <p:nvPr/>
        </p:nvGrpSpPr>
        <p:grpSpPr>
          <a:xfrm>
            <a:off x="484710" y="1388853"/>
            <a:ext cx="8317589" cy="1121433"/>
            <a:chOff x="484710" y="2691442"/>
            <a:chExt cx="8039819" cy="1449238"/>
          </a:xfrm>
        </p:grpSpPr>
        <p:grpSp>
          <p:nvGrpSpPr>
            <p:cNvPr id="6" name="Grupo 5"/>
            <p:cNvGrpSpPr/>
            <p:nvPr/>
          </p:nvGrpSpPr>
          <p:grpSpPr>
            <a:xfrm>
              <a:off x="2424023" y="2743200"/>
              <a:ext cx="4615132" cy="1359380"/>
              <a:chOff x="2424023" y="2691442"/>
              <a:chExt cx="4615132" cy="1449238"/>
            </a:xfrm>
          </p:grpSpPr>
          <p:cxnSp>
            <p:nvCxnSpPr>
              <p:cNvPr id="14" name="Conector recto 13"/>
              <p:cNvCxnSpPr/>
              <p:nvPr/>
            </p:nvCxnSpPr>
            <p:spPr>
              <a:xfrm>
                <a:off x="2424023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14"/>
              <p:cNvCxnSpPr/>
              <p:nvPr/>
            </p:nvCxnSpPr>
            <p:spPr>
              <a:xfrm>
                <a:off x="3692106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cto 15"/>
              <p:cNvCxnSpPr/>
              <p:nvPr/>
            </p:nvCxnSpPr>
            <p:spPr>
              <a:xfrm>
                <a:off x="4796287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cto 16"/>
              <p:cNvCxnSpPr/>
              <p:nvPr/>
            </p:nvCxnSpPr>
            <p:spPr>
              <a:xfrm>
                <a:off x="5943601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cto 17"/>
              <p:cNvCxnSpPr/>
              <p:nvPr/>
            </p:nvCxnSpPr>
            <p:spPr>
              <a:xfrm>
                <a:off x="7039155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Rectángulo redondeado 6"/>
            <p:cNvSpPr/>
            <p:nvPr/>
          </p:nvSpPr>
          <p:spPr>
            <a:xfrm>
              <a:off x="484710" y="2691442"/>
              <a:ext cx="8039819" cy="1449238"/>
            </a:xfrm>
            <a:prstGeom prst="roundRect">
              <a:avLst/>
            </a:prstGeom>
            <a:gradFill>
              <a:gsLst>
                <a:gs pos="0">
                  <a:schemeClr val="dk1">
                    <a:tint val="64000"/>
                    <a:alpha val="0"/>
                    <a:lumMod val="27000"/>
                  </a:schemeClr>
                </a:gs>
                <a:gs pos="100000">
                  <a:schemeClr val="dk1">
                    <a:tint val="92000"/>
                    <a:alpha val="100000"/>
                    <a:lumMod val="11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646647" y="3231395"/>
              <a:ext cx="1615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mtClean="0"/>
                <a:t>LUKS </a:t>
              </a:r>
              <a:r>
                <a:rPr lang="es-ES" err="1" smtClean="0"/>
                <a:t>Header</a:t>
              </a:r>
              <a:endParaRPr lang="es-ES"/>
            </a:p>
          </p:txBody>
        </p:sp>
        <p:sp>
          <p:nvSpPr>
            <p:cNvPr id="9" name="CuadroTexto 8"/>
            <p:cNvSpPr txBox="1"/>
            <p:nvPr/>
          </p:nvSpPr>
          <p:spPr>
            <a:xfrm>
              <a:off x="2510865" y="3231395"/>
              <a:ext cx="11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KM1</a:t>
              </a:r>
              <a:endParaRPr lang="es-ES"/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3709938" y="3231395"/>
              <a:ext cx="11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KM2</a:t>
              </a:r>
              <a:endParaRPr lang="es-ES"/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848048" y="3231395"/>
              <a:ext cx="11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…</a:t>
              </a:r>
              <a:endParaRPr lang="es-ES"/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5995361" y="3231395"/>
              <a:ext cx="11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KM8</a:t>
              </a:r>
              <a:endParaRPr lang="es-ES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7142674" y="3231395"/>
              <a:ext cx="113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data</a:t>
              </a:r>
              <a:endParaRPr lang="es-ES"/>
            </a:p>
          </p:txBody>
        </p:sp>
      </p:grp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989547"/>
              </p:ext>
            </p:extLst>
          </p:nvPr>
        </p:nvGraphicFramePr>
        <p:xfrm>
          <a:off x="484710" y="1371600"/>
          <a:ext cx="3919650" cy="5029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435"/>
                <a:gridCol w="1324157"/>
                <a:gridCol w="712738"/>
                <a:gridCol w="1036320"/>
              </a:tblGrid>
              <a:tr h="336430">
                <a:tc>
                  <a:txBody>
                    <a:bodyPr/>
                    <a:lstStyle/>
                    <a:p>
                      <a:r>
                        <a:rPr lang="es-ES" sz="1200" err="1" smtClean="0"/>
                        <a:t>Start</a:t>
                      </a:r>
                      <a:r>
                        <a:rPr lang="es-ES" sz="1200" baseline="0" smtClean="0"/>
                        <a:t> offset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Field </a:t>
                      </a:r>
                      <a:r>
                        <a:rPr lang="es-ES" sz="1200" err="1" smtClean="0"/>
                        <a:t>name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err="1" smtClean="0"/>
                        <a:t>Length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Data </a:t>
                      </a:r>
                      <a:r>
                        <a:rPr lang="es-ES" sz="1200" err="1" smtClean="0"/>
                        <a:t>Type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err="1" smtClean="0"/>
                        <a:t>magic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6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byte[]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6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version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uint16_t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cipher-name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char[]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40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cipher-mode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char[]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72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hash-spec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char[]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104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payload-offset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uint32_t</a:t>
                      </a:r>
                      <a:endParaRPr lang="es-ES" sz="1200"/>
                    </a:p>
                  </a:txBody>
                  <a:tcPr/>
                </a:tc>
              </a:tr>
              <a:tr h="336430">
                <a:tc>
                  <a:txBody>
                    <a:bodyPr/>
                    <a:lstStyle/>
                    <a:p>
                      <a:r>
                        <a:rPr lang="es-ES" sz="1200" smtClean="0"/>
                        <a:t>108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key-bytes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smtClean="0"/>
                        <a:t>uint32_t</a:t>
                      </a:r>
                    </a:p>
                    <a:p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112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mk-digest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20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smtClean="0"/>
                        <a:t>byte[]</a:t>
                      </a:r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132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mk-digest-salt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smtClean="0"/>
                        <a:t>byte[]</a:t>
                      </a:r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164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mk-digest-iter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smtClean="0"/>
                        <a:t>uint32_t</a:t>
                      </a:r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168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uuid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smtClean="0"/>
                        <a:t>char[]</a:t>
                      </a:r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208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key-slot-1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 slot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256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key-slot-2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 slot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..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..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..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..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544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key-slot-n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smtClean="0"/>
                        <a:t>48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 slot</a:t>
                      </a:r>
                      <a:endParaRPr lang="es-ES" sz="1200"/>
                    </a:p>
                  </a:txBody>
                  <a:tcPr/>
                </a:tc>
              </a:tr>
              <a:tr h="201858">
                <a:tc>
                  <a:txBody>
                    <a:bodyPr/>
                    <a:lstStyle/>
                    <a:p>
                      <a:r>
                        <a:rPr lang="es-ES" sz="1200" smtClean="0"/>
                        <a:t>592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total phdr size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2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769149"/>
              </p:ext>
            </p:extLst>
          </p:nvPr>
        </p:nvGraphicFramePr>
        <p:xfrm>
          <a:off x="4504619" y="2928106"/>
          <a:ext cx="4297680" cy="2225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85800"/>
                <a:gridCol w="1722120"/>
                <a:gridCol w="899160"/>
                <a:gridCol w="9906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Offset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Field </a:t>
                      </a:r>
                      <a:r>
                        <a:rPr lang="es-ES" sz="1200" dirty="0" err="1" smtClean="0"/>
                        <a:t>name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Length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Data</a:t>
                      </a:r>
                      <a:r>
                        <a:rPr lang="es-ES" sz="1200" baseline="0" smtClean="0"/>
                        <a:t> type</a:t>
                      </a:r>
                      <a:endParaRPr lang="es-E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smtClean="0"/>
                        <a:t>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active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uint32_t</a:t>
                      </a:r>
                      <a:endParaRPr lang="es-E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iterations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uint32_t</a:t>
                      </a:r>
                      <a:endParaRPr lang="es-E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smtClean="0"/>
                        <a:t>8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salt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32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byte[]</a:t>
                      </a:r>
                      <a:endParaRPr lang="es-E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smtClean="0"/>
                        <a:t>40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key-material-offset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uint32_t</a:t>
                      </a:r>
                      <a:endParaRPr lang="es-ES" sz="12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sz="1200" smtClean="0"/>
                        <a:t>44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stripes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4</a:t>
                      </a:r>
                      <a:endParaRPr lang="es-E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smtClean="0"/>
                        <a:t>uint32_t</a:t>
                      </a:r>
                      <a:endParaRPr lang="es-ES" sz="12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737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initramfs</a:t>
            </a:r>
            <a:endParaRPr lang="es-ES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828436" y="1561221"/>
            <a:ext cx="6711654" cy="1043958"/>
          </a:xfrm>
        </p:spPr>
        <p:txBody>
          <a:bodyPr/>
          <a:lstStyle/>
          <a:p>
            <a:r>
              <a:rPr lang="es-ES" err="1" smtClean="0"/>
              <a:t>Initial</a:t>
            </a:r>
            <a:r>
              <a:rPr lang="es-ES" smtClean="0"/>
              <a:t> </a:t>
            </a:r>
            <a:r>
              <a:rPr lang="es-ES" err="1" smtClean="0"/>
              <a:t>Ram</a:t>
            </a:r>
            <a:r>
              <a:rPr lang="es-ES" smtClean="0"/>
              <a:t> File </a:t>
            </a:r>
            <a:r>
              <a:rPr lang="es-ES" err="1" smtClean="0"/>
              <a:t>System</a:t>
            </a:r>
            <a:endParaRPr lang="es-ES" smtClean="0"/>
          </a:p>
          <a:p>
            <a:r>
              <a:rPr lang="es-ES" smtClean="0"/>
              <a:t>CPIO archive</a:t>
            </a:r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63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initramfs</a:t>
            </a:r>
            <a:endParaRPr lang="es-ES"/>
          </a:p>
        </p:txBody>
      </p:sp>
      <p:graphicFrame>
        <p:nvGraphicFramePr>
          <p:cNvPr id="3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756405"/>
              </p:ext>
            </p:extLst>
          </p:nvPr>
        </p:nvGraphicFramePr>
        <p:xfrm>
          <a:off x="122156" y="1268083"/>
          <a:ext cx="7780487" cy="507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6443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44E1098-98A9-42ED-BD01-6B137A3D2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E44E1098-98A9-42ED-BD01-6B137A3D2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105D90B-C612-4AFD-A762-7DF5D0A66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F105D90B-C612-4AFD-A762-7DF5D0A66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7F19A8-AB93-452F-8BE8-451A388C5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57F19A8-AB93-452F-8BE8-451A388C5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368AB81-5D2E-4B91-9429-E1818A53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6368AB81-5D2E-4B91-9429-E1818A536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649D58-BCA3-4B47-BD81-01BB5DD91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6B649D58-BCA3-4B47-BD81-01BB5DD91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DF9591D-8012-4A27-88C9-0828537D8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graphicEl>
                                              <a:dgm id="{ADF9591D-8012-4A27-88C9-0828537D8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627045-DA36-4273-A3F2-2D8E75E83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dgm id="{A0627045-DA36-4273-A3F2-2D8E75E83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AFCA0E5-D846-478A-8DAF-5B11B9AEC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graphicEl>
                                              <a:dgm id="{1AFCA0E5-D846-478A-8DAF-5B11B9AEC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CEAE40-525C-45D1-97FF-988285C4E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CACEAE40-525C-45D1-97FF-988285C4E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ECDDEC-3119-44E8-B9E6-C86902B9D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58ECDDEC-3119-44E8-B9E6-C86902B9D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A34260C-B91B-4D25-9B4F-A5F509914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DA34260C-B91B-4D25-9B4F-A5F509914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6B05C3-3E86-48C6-86FF-7A5730930A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graphicEl>
                                              <a:dgm id="{336B05C3-3E86-48C6-86FF-7A5730930A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55D614-5876-4393-A528-34CCD1904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E355D614-5876-4393-A528-34CCD19041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C66D0E-5BF0-4610-8F58-F30DA13C7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graphicEl>
                                              <a:dgm id="{45C66D0E-5BF0-4610-8F58-F30DA13C7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C9D1A6E-2D72-4B2B-AAB5-931E949CC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graphicEl>
                                              <a:dgm id="{3C9D1A6E-2D72-4B2B-AAB5-931E949CC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CA735C-7BB6-4B03-B9CC-1EA314555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B3CA735C-7BB6-4B03-B9CC-1EA314555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641ACA-1FF9-42F6-8761-B72BA82CD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83641ACA-1FF9-42F6-8761-B72BA82CDB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FCEA397-DF12-4420-B6B6-6A6F5BF82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graphicEl>
                                              <a:dgm id="{AFCEA397-DF12-4420-B6B6-6A6F5BF82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4360057-A031-4A16-85FF-199C3CAA6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84360057-A031-4A16-85FF-199C3CAA67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353EC6-F4A0-4027-8718-FEE818B28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25353EC6-F4A0-4027-8718-FEE818B284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6701682-7CF9-4380-B053-7BAAA7395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graphicEl>
                                              <a:dgm id="{96701682-7CF9-4380-B053-7BAAA73955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D468322-DEB2-434C-9EC2-EBA831969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graphicEl>
                                              <a:dgm id="{4D468322-DEB2-434C-9EC2-EBA831969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C1E9404-0DC6-42E3-AD96-501FC3230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4C1E9404-0DC6-42E3-AD96-501FC3230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728DC2-7C78-4024-80F5-F0C79FC02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graphicEl>
                                              <a:dgm id="{F2728DC2-7C78-4024-80F5-F0C79FC02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BD8E6E5-2870-437C-BC65-B3003361E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graphicEl>
                                              <a:dgm id="{DBD8E6E5-2870-437C-BC65-B3003361E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282AF83-2909-49FE-A936-E82523144AD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>
                                            <p:graphicEl>
                                              <a:dgm id="{3282AF83-2909-49FE-A936-E82523144AD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A2223F-6A1F-4017-8BF7-4A0C5BA7CF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">
                                            <p:graphicEl>
                                              <a:dgm id="{57A2223F-6A1F-4017-8BF7-4A0C5BA7CF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C7D18C-C64E-4A11-B611-89F86F36A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graphicEl>
                                              <a:dgm id="{7AC7D18C-C64E-4A11-B611-89F86F36A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C0CC637-5C75-440D-AAC4-0684B232E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">
                                            <p:graphicEl>
                                              <a:dgm id="{DC0CC637-5C75-440D-AAC4-0684B232E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890C953-A720-40D2-860A-9C55E714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">
                                            <p:graphicEl>
                                              <a:dgm id="{F890C953-A720-40D2-860A-9C55E714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0D535F9-71DA-47A8-9367-0F0A114CE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">
                                            <p:graphicEl>
                                              <a:dgm id="{70D535F9-71DA-47A8-9367-0F0A114CE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8446453-5773-453E-8E50-B86698F8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>
                                            <p:graphicEl>
                                              <a:dgm id="{B8446453-5773-453E-8E50-B86698F8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72D6B9-427C-4392-8497-E7B99C6D9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graphicEl>
                                              <a:dgm id="{7D72D6B9-427C-4392-8497-E7B99C6D9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03C3A94-336E-4A70-BBD3-0699A55E80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graphicEl>
                                              <a:dgm id="{103C3A94-336E-4A70-BBD3-0699A55E80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819AA9E-EBA9-4A71-B64D-DE8DAFCE2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>
                                            <p:graphicEl>
                                              <a:dgm id="{2819AA9E-EBA9-4A71-B64D-DE8DAFCE28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14E16E2-E2FC-4948-BA82-F2AFDE7E5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">
                                            <p:graphicEl>
                                              <a:dgm id="{314E16E2-E2FC-4948-BA82-F2AFDE7E5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3475B48-56BA-48BF-9FAA-EFE033440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">
                                            <p:graphicEl>
                                              <a:dgm id="{23475B48-56BA-48BF-9FAA-EFE033440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EB703A0-9C26-4FB7-9063-2B9E4959F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graphicEl>
                                              <a:dgm id="{3EB703A0-9C26-4FB7-9063-2B9E4959F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C412A3B-5E1D-469F-AB18-8AB252B8B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>
                                            <p:graphicEl>
                                              <a:dgm id="{5C412A3B-5E1D-469F-AB18-8AB252B8B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A254D6B-73CC-4120-8100-49D826EF63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graphicEl>
                                              <a:dgm id="{7A254D6B-73CC-4120-8100-49D826EF63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E34B11F-7FCF-4613-9A0C-53B1BC3E1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3">
                                            <p:graphicEl>
                                              <a:dgm id="{8E34B11F-7FCF-4613-9A0C-53B1BC3E1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5ECBC6-C0A7-425A-BC1D-B46941B2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">
                                            <p:graphicEl>
                                              <a:dgm id="{7B5ECBC6-C0A7-425A-BC1D-B46941B2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BF86FAC-189A-49CC-9633-9416C35E7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">
                                            <p:graphicEl>
                                              <a:dgm id="{3BF86FAC-189A-49CC-9633-9416C35E7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E3E060-7827-4305-8EC9-29377D636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graphicEl>
                                              <a:dgm id="{B5E3E060-7827-4305-8EC9-29377D636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ACD3FBE-E771-4738-AF79-1FE9ACD7B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">
                                            <p:graphicEl>
                                              <a:dgm id="{EACD3FBE-E771-4738-AF79-1FE9ACD7B8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D63136-ADFB-4EFB-ACFE-323B13E7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">
                                            <p:graphicEl>
                                              <a:dgm id="{0AD63136-ADFB-4EFB-ACFE-323B13E77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9EFB44E-4051-42B3-AECB-C90C3C9EC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">
                                            <p:graphicEl>
                                              <a:dgm id="{29EFB44E-4051-42B3-AECB-C90C3C9EC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5B6F3F5-13E0-4B08-BDBB-E34C0BEDB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">
                                            <p:graphicEl>
                                              <a:dgm id="{E5B6F3F5-13E0-4B08-BDBB-E34C0BEDB2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0115B7B-51E2-45F9-848D-3CFD59CA0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">
                                            <p:graphicEl>
                                              <a:dgm id="{A0115B7B-51E2-45F9-848D-3CFD59CA0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AtOnc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11848"/>
          </a:xfrm>
        </p:spPr>
        <p:txBody>
          <a:bodyPr>
            <a:normAutofit fontScale="90000"/>
          </a:bodyPr>
          <a:lstStyle/>
          <a:p>
            <a:r>
              <a:rPr lang="es-ES" sz="3600"/>
              <a:t>How full is full-disk encryption?</a:t>
            </a:r>
            <a:r>
              <a:rPr lang="es-ES"/>
              <a:t/>
            </a:r>
            <a:br>
              <a:rPr lang="es-ES"/>
            </a:br>
            <a:endParaRPr lang="es-ES"/>
          </a:p>
        </p:txBody>
      </p:sp>
      <p:grpSp>
        <p:nvGrpSpPr>
          <p:cNvPr id="19" name="Grupo 18"/>
          <p:cNvGrpSpPr/>
          <p:nvPr/>
        </p:nvGrpSpPr>
        <p:grpSpPr>
          <a:xfrm>
            <a:off x="303556" y="4175172"/>
            <a:ext cx="8317589" cy="1121433"/>
            <a:chOff x="303556" y="1690778"/>
            <a:chExt cx="8317589" cy="1121433"/>
          </a:xfrm>
        </p:grpSpPr>
        <p:grpSp>
          <p:nvGrpSpPr>
            <p:cNvPr id="5" name="Grupo 4"/>
            <p:cNvGrpSpPr/>
            <p:nvPr/>
          </p:nvGrpSpPr>
          <p:grpSpPr>
            <a:xfrm>
              <a:off x="1205661" y="1730829"/>
              <a:ext cx="1225635" cy="1051900"/>
              <a:chOff x="1356701" y="2691442"/>
              <a:chExt cx="1184709" cy="1449238"/>
            </a:xfrm>
          </p:grpSpPr>
          <p:cxnSp>
            <p:nvCxnSpPr>
              <p:cNvPr id="13" name="Conector recto 12"/>
              <p:cNvCxnSpPr/>
              <p:nvPr/>
            </p:nvCxnSpPr>
            <p:spPr>
              <a:xfrm>
                <a:off x="1356701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13"/>
              <p:cNvCxnSpPr/>
              <p:nvPr/>
            </p:nvCxnSpPr>
            <p:spPr>
              <a:xfrm>
                <a:off x="2541410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ángulo redondeado 5"/>
            <p:cNvSpPr/>
            <p:nvPr/>
          </p:nvSpPr>
          <p:spPr>
            <a:xfrm>
              <a:off x="303556" y="1690778"/>
              <a:ext cx="8317589" cy="1121433"/>
            </a:xfrm>
            <a:prstGeom prst="roundRect">
              <a:avLst/>
            </a:prstGeom>
            <a:gradFill>
              <a:gsLst>
                <a:gs pos="0">
                  <a:schemeClr val="dk1">
                    <a:tint val="64000"/>
                    <a:alpha val="0"/>
                    <a:lumMod val="27000"/>
                  </a:schemeClr>
                </a:gs>
                <a:gs pos="100000">
                  <a:schemeClr val="dk1">
                    <a:tint val="92000"/>
                    <a:alpha val="100000"/>
                    <a:lumMod val="11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71088" y="2108598"/>
              <a:ext cx="1671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mtClean="0"/>
                <a:t>MBR</a:t>
              </a:r>
              <a:endParaRPr lang="es-ES"/>
            </a:p>
          </p:txBody>
        </p:sp>
        <p:sp>
          <p:nvSpPr>
            <p:cNvPr id="8" name="CuadroTexto 7"/>
            <p:cNvSpPr txBox="1"/>
            <p:nvPr/>
          </p:nvSpPr>
          <p:spPr>
            <a:xfrm>
              <a:off x="1217904" y="2108598"/>
              <a:ext cx="117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boot</a:t>
              </a:r>
              <a:endParaRPr lang="es-ES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2596551" y="2108598"/>
              <a:ext cx="5772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encrypted luks container</a:t>
              </a:r>
              <a:endParaRPr lang="es-ES"/>
            </a:p>
          </p:txBody>
        </p:sp>
      </p:grpSp>
      <p:grpSp>
        <p:nvGrpSpPr>
          <p:cNvPr id="30" name="Grupo 29"/>
          <p:cNvGrpSpPr/>
          <p:nvPr/>
        </p:nvGrpSpPr>
        <p:grpSpPr>
          <a:xfrm>
            <a:off x="303556" y="2225615"/>
            <a:ext cx="8317589" cy="1121433"/>
            <a:chOff x="303555" y="3338423"/>
            <a:chExt cx="8317589" cy="1121433"/>
          </a:xfrm>
        </p:grpSpPr>
        <p:grpSp>
          <p:nvGrpSpPr>
            <p:cNvPr id="21" name="Grupo 20"/>
            <p:cNvGrpSpPr/>
            <p:nvPr/>
          </p:nvGrpSpPr>
          <p:grpSpPr>
            <a:xfrm>
              <a:off x="1205660" y="3378474"/>
              <a:ext cx="1225635" cy="1051900"/>
              <a:chOff x="1356701" y="2691442"/>
              <a:chExt cx="1184709" cy="1449238"/>
            </a:xfrm>
          </p:grpSpPr>
          <p:cxnSp>
            <p:nvCxnSpPr>
              <p:cNvPr id="26" name="Conector recto 25"/>
              <p:cNvCxnSpPr/>
              <p:nvPr/>
            </p:nvCxnSpPr>
            <p:spPr>
              <a:xfrm>
                <a:off x="1356701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cto 26"/>
              <p:cNvCxnSpPr/>
              <p:nvPr/>
            </p:nvCxnSpPr>
            <p:spPr>
              <a:xfrm>
                <a:off x="2541410" y="2691442"/>
                <a:ext cx="0" cy="14492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Conector recto 27"/>
            <p:cNvCxnSpPr/>
            <p:nvPr/>
          </p:nvCxnSpPr>
          <p:spPr>
            <a:xfrm>
              <a:off x="4912819" y="3366979"/>
              <a:ext cx="0" cy="1051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ángulo redondeado 21"/>
            <p:cNvSpPr/>
            <p:nvPr/>
          </p:nvSpPr>
          <p:spPr>
            <a:xfrm>
              <a:off x="303555" y="3338423"/>
              <a:ext cx="8317589" cy="1121433"/>
            </a:xfrm>
            <a:prstGeom prst="roundRect">
              <a:avLst/>
            </a:prstGeom>
            <a:gradFill>
              <a:gsLst>
                <a:gs pos="0">
                  <a:schemeClr val="dk1">
                    <a:tint val="64000"/>
                    <a:alpha val="0"/>
                    <a:lumMod val="27000"/>
                  </a:schemeClr>
                </a:gs>
                <a:gs pos="100000">
                  <a:schemeClr val="dk1">
                    <a:tint val="92000"/>
                    <a:alpha val="100000"/>
                    <a:lumMod val="11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471087" y="3756243"/>
              <a:ext cx="1671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mtClean="0"/>
                <a:t>MBR</a:t>
              </a:r>
              <a:endParaRPr lang="es-ES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1217903" y="3756243"/>
              <a:ext cx="117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boot</a:t>
              </a:r>
              <a:endParaRPr lang="es-ES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5270740" y="3756243"/>
              <a:ext cx="30982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encrypted luks container</a:t>
              </a:r>
              <a:endParaRPr lang="es-ES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083342" y="3756243"/>
              <a:ext cx="1177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/>
                <a:t>/</a:t>
              </a:r>
              <a:endParaRPr lang="es-ES"/>
            </a:p>
          </p:txBody>
        </p:sp>
      </p:grpSp>
      <p:sp>
        <p:nvSpPr>
          <p:cNvPr id="31" name="CuadroTexto 30"/>
          <p:cNvSpPr txBox="1"/>
          <p:nvPr/>
        </p:nvSpPr>
        <p:spPr>
          <a:xfrm>
            <a:off x="484710" y="1639020"/>
            <a:ext cx="282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- Encrypted /home</a:t>
            </a:r>
            <a:endParaRPr lang="es-ES"/>
          </a:p>
        </p:txBody>
      </p:sp>
      <p:sp>
        <p:nvSpPr>
          <p:cNvPr id="32" name="CuadroTexto 31"/>
          <p:cNvSpPr txBox="1"/>
          <p:nvPr/>
        </p:nvSpPr>
        <p:spPr>
          <a:xfrm>
            <a:off x="484710" y="3661586"/>
            <a:ext cx="788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mtClean="0"/>
              <a:t>- Encrypted / - </a:t>
            </a:r>
            <a:r>
              <a:rPr lang="es-ES" smtClean="0">
                <a:solidFill>
                  <a:srgbClr val="C00000"/>
                </a:solidFill>
              </a:rPr>
              <a:t>aka full-disk encryption</a:t>
            </a:r>
            <a:r>
              <a:rPr lang="es-ES" smtClean="0"/>
              <a:t> 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3278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Attack vectors</a:t>
            </a:r>
            <a:endParaRPr lang="es-ES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704264095"/>
              </p:ext>
            </p:extLst>
          </p:nvPr>
        </p:nvGraphicFramePr>
        <p:xfrm>
          <a:off x="69011" y="1152983"/>
          <a:ext cx="8962845" cy="52736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9991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angular 25"/>
          <p:cNvCxnSpPr>
            <a:stCxn id="5" idx="2"/>
            <a:endCxn id="13" idx="2"/>
          </p:cNvCxnSpPr>
          <p:nvPr/>
        </p:nvCxnSpPr>
        <p:spPr>
          <a:xfrm rot="5400000">
            <a:off x="3544611" y="1188773"/>
            <a:ext cx="1320783" cy="5698501"/>
          </a:xfrm>
          <a:prstGeom prst="bentConnector3">
            <a:avLst>
              <a:gd name="adj1" fmla="val 117308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Evil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maid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03" y="1941334"/>
            <a:ext cx="1436298" cy="1436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853248"/>
            <a:ext cx="1556868" cy="161247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227" y="2105597"/>
            <a:ext cx="1107772" cy="11077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535" y="2659483"/>
            <a:ext cx="1094872" cy="10948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" y="3844973"/>
            <a:ext cx="1036322" cy="853442"/>
          </a:xfrm>
          <a:prstGeom prst="rect">
            <a:avLst/>
          </a:prstGeom>
        </p:spPr>
      </p:pic>
      <p:cxnSp>
        <p:nvCxnSpPr>
          <p:cNvPr id="15" name="Conector recto de flecha 14"/>
          <p:cNvCxnSpPr>
            <a:stCxn id="6" idx="3"/>
            <a:endCxn id="9" idx="1"/>
          </p:cNvCxnSpPr>
          <p:nvPr/>
        </p:nvCxnSpPr>
        <p:spPr>
          <a:xfrm flipV="1">
            <a:off x="2041578" y="2659483"/>
            <a:ext cx="1232649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9" idx="3"/>
            <a:endCxn id="10" idx="1"/>
          </p:cNvCxnSpPr>
          <p:nvPr/>
        </p:nvCxnSpPr>
        <p:spPr>
          <a:xfrm>
            <a:off x="4381999" y="2659483"/>
            <a:ext cx="436536" cy="547436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endCxn id="5" idx="1"/>
          </p:cNvCxnSpPr>
          <p:nvPr/>
        </p:nvCxnSpPr>
        <p:spPr>
          <a:xfrm flipV="1">
            <a:off x="5975375" y="2659483"/>
            <a:ext cx="360728" cy="167574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89" y="2786654"/>
            <a:ext cx="967701" cy="9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288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Conector angular 25"/>
          <p:cNvCxnSpPr>
            <a:stCxn id="5" idx="2"/>
            <a:endCxn id="13" idx="2"/>
          </p:cNvCxnSpPr>
          <p:nvPr/>
        </p:nvCxnSpPr>
        <p:spPr>
          <a:xfrm rot="5400000">
            <a:off x="3544611" y="1188773"/>
            <a:ext cx="1320783" cy="5698501"/>
          </a:xfrm>
          <a:prstGeom prst="bentConnector3">
            <a:avLst>
              <a:gd name="adj1" fmla="val 117308"/>
            </a:avLst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Evil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border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103" y="1941334"/>
            <a:ext cx="1436298" cy="143629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881049"/>
            <a:ext cx="1556868" cy="155686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620" y="1916456"/>
            <a:ext cx="1508871" cy="150887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232" y="2123455"/>
            <a:ext cx="1094872" cy="1094872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" y="3844973"/>
            <a:ext cx="1036322" cy="853442"/>
          </a:xfrm>
          <a:prstGeom prst="rect">
            <a:avLst/>
          </a:prstGeom>
        </p:spPr>
      </p:pic>
      <p:cxnSp>
        <p:nvCxnSpPr>
          <p:cNvPr id="15" name="Conector recto de flecha 14"/>
          <p:cNvCxnSpPr>
            <a:stCxn id="6" idx="3"/>
            <a:endCxn id="9" idx="1"/>
          </p:cNvCxnSpPr>
          <p:nvPr/>
        </p:nvCxnSpPr>
        <p:spPr>
          <a:xfrm>
            <a:off x="2041578" y="2659483"/>
            <a:ext cx="871042" cy="11409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9" idx="3"/>
            <a:endCxn id="10" idx="1"/>
          </p:cNvCxnSpPr>
          <p:nvPr/>
        </p:nvCxnSpPr>
        <p:spPr>
          <a:xfrm flipV="1">
            <a:off x="4421491" y="2670891"/>
            <a:ext cx="405741" cy="1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0" idx="3"/>
            <a:endCxn id="5" idx="1"/>
          </p:cNvCxnSpPr>
          <p:nvPr/>
        </p:nvCxnSpPr>
        <p:spPr>
          <a:xfrm flipV="1">
            <a:off x="5922104" y="2659483"/>
            <a:ext cx="413999" cy="11408"/>
          </a:xfrm>
          <a:prstGeom prst="straightConnector1">
            <a:avLst/>
          </a:prstGeom>
          <a:ln w="285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389" y="2786654"/>
            <a:ext cx="967701" cy="96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51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Demo: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Tampering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initrd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Marcador de contenido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072237"/>
              </p:ext>
            </p:extLst>
          </p:nvPr>
        </p:nvGraphicFramePr>
        <p:xfrm>
          <a:off x="976171" y="1483743"/>
          <a:ext cx="7780487" cy="5072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195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44E1098-98A9-42ED-BD01-6B137A3D27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E44E1098-98A9-42ED-BD01-6B137A3D27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105D90B-C612-4AFD-A762-7DF5D0A664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F105D90B-C612-4AFD-A762-7DF5D0A664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7F19A8-AB93-452F-8BE8-451A388C59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257F19A8-AB93-452F-8BE8-451A388C59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68AB81-5D2E-4B91-9429-E1818A5367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graphicEl>
                                              <a:dgm id="{6368AB81-5D2E-4B91-9429-E1818A5367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B649D58-BCA3-4B47-BD81-01BB5DD917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6B649D58-BCA3-4B47-BD81-01BB5DD917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F9591D-8012-4A27-88C9-0828537D89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ADF9591D-8012-4A27-88C9-0828537D89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627045-DA36-4273-A3F2-2D8E75E83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A0627045-DA36-4273-A3F2-2D8E75E83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FCA0E5-D846-478A-8DAF-5B11B9AECD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1AFCA0E5-D846-478A-8DAF-5B11B9AECD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CEAE40-525C-45D1-97FF-988285C4E9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CACEAE40-525C-45D1-97FF-988285C4E9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ECDDEC-3119-44E8-B9E6-C86902B9DA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58ECDDEC-3119-44E8-B9E6-C86902B9DA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34260C-B91B-4D25-9B4F-A5F509914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graphicEl>
                                              <a:dgm id="{DA34260C-B91B-4D25-9B4F-A5F509914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5C66D0E-5BF0-4610-8F58-F30DA13C7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45C66D0E-5BF0-4610-8F58-F30DA13C7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C9D1A6E-2D72-4B2B-AAB5-931E949CC0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3C9D1A6E-2D72-4B2B-AAB5-931E949CC0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3CA735C-7BB6-4B03-B9CC-1EA314555F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>
                                            <p:graphicEl>
                                              <a:dgm id="{B3CA735C-7BB6-4B03-B9CC-1EA314555F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3641ACA-1FF9-42F6-8761-B72BA82CDB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dgm id="{83641ACA-1FF9-42F6-8761-B72BA82CDB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FCEA397-DF12-4420-B6B6-6A6F5BF821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AFCEA397-DF12-4420-B6B6-6A6F5BF821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4360057-A031-4A16-85FF-199C3CAA67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graphicEl>
                                              <a:dgm id="{84360057-A031-4A16-85FF-199C3CAA67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353EC6-F4A0-4027-8718-FEE818B28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graphicEl>
                                              <a:dgm id="{25353EC6-F4A0-4027-8718-FEE818B284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6701682-7CF9-4380-B053-7BAAA73955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">
                                            <p:graphicEl>
                                              <a:dgm id="{96701682-7CF9-4380-B053-7BAAA73955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D468322-DEB2-434C-9EC2-EBA831969B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">
                                            <p:graphicEl>
                                              <a:dgm id="{4D468322-DEB2-434C-9EC2-EBA831969B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1E9404-0DC6-42E3-AD96-501FC32307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graphicEl>
                                              <a:dgm id="{4C1E9404-0DC6-42E3-AD96-501FC32307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2728DC2-7C78-4024-80F5-F0C79FC02E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graphicEl>
                                              <a:dgm id="{F2728DC2-7C78-4024-80F5-F0C79FC02E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D8E6E5-2870-437C-BC65-B3003361E7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graphicEl>
                                              <a:dgm id="{DBD8E6E5-2870-437C-BC65-B3003361E7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C7D18C-C64E-4A11-B611-89F86F36AE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dgm id="{7AC7D18C-C64E-4A11-B611-89F86F36AE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C0CC637-5C75-440D-AAC4-0684B232EF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">
                                            <p:graphicEl>
                                              <a:dgm id="{DC0CC637-5C75-440D-AAC4-0684B232EF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890C953-A720-40D2-860A-9C55E714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>
                                            <p:graphicEl>
                                              <a:dgm id="{F890C953-A720-40D2-860A-9C55E714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0D535F9-71DA-47A8-9367-0F0A114CE3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dgm id="{70D535F9-71DA-47A8-9367-0F0A114CE3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446453-5773-453E-8E50-B86698F88E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>
                                            <p:graphicEl>
                                              <a:dgm id="{B8446453-5773-453E-8E50-B86698F88E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72D6B9-427C-4392-8497-E7B99C6D9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">
                                            <p:graphicEl>
                                              <a:dgm id="{7D72D6B9-427C-4392-8497-E7B99C6D9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4E16E2-E2FC-4948-BA82-F2AFDE7E58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">
                                            <p:graphicEl>
                                              <a:dgm id="{314E16E2-E2FC-4948-BA82-F2AFDE7E58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3475B48-56BA-48BF-9FAA-EFE033440E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">
                                            <p:graphicEl>
                                              <a:dgm id="{23475B48-56BA-48BF-9FAA-EFE033440E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EB703A0-9C26-4FB7-9063-2B9E4959FE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">
                                            <p:graphicEl>
                                              <a:dgm id="{3EB703A0-9C26-4FB7-9063-2B9E4959FE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C412A3B-5E1D-469F-AB18-8AB252B8B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">
                                            <p:graphicEl>
                                              <a:dgm id="{5C412A3B-5E1D-469F-AB18-8AB252B8BF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A254D6B-73CC-4120-8100-49D826EF63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">
                                            <p:graphicEl>
                                              <a:dgm id="{7A254D6B-73CC-4120-8100-49D826EF63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E34B11F-7FCF-4613-9A0C-53B1BC3E11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">
                                            <p:graphicEl>
                                              <a:dgm id="{8E34B11F-7FCF-4613-9A0C-53B1BC3E11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B5ECBC6-C0A7-425A-BC1D-B46941B28C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">
                                            <p:graphicEl>
                                              <a:dgm id="{7B5ECBC6-C0A7-425A-BC1D-B46941B28C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BF86FAC-189A-49CC-9633-9416C35E7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">
                                            <p:graphicEl>
                                              <a:dgm id="{3BF86FAC-189A-49CC-9633-9416C35E72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E3E060-7827-4305-8EC9-29377D636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">
                                            <p:graphicEl>
                                              <a:dgm id="{B5E3E060-7827-4305-8EC9-29377D636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ACD3FBE-E771-4738-AF79-1FE9ACD7B8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">
                                            <p:graphicEl>
                                              <a:dgm id="{EACD3FBE-E771-4738-AF79-1FE9ACD7B8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AD63136-ADFB-4EFB-ACFE-323B13E773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">
                                            <p:graphicEl>
                                              <a:dgm id="{0AD63136-ADFB-4EFB-ACFE-323B13E773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EFB44E-4051-42B3-AECB-C90C3C9ECF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">
                                            <p:graphicEl>
                                              <a:dgm id="{29EFB44E-4051-42B3-AECB-C90C3C9ECF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B6F3F5-13E0-4B08-BDBB-E34C0BEDB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4">
                                            <p:graphicEl>
                                              <a:dgm id="{E5B6F3F5-13E0-4B08-BDBB-E34C0BEDB2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115B7B-51E2-45F9-848D-3CFD59CA0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">
                                            <p:graphicEl>
                                              <a:dgm id="{A0115B7B-51E2-45F9-848D-3CFD59CA0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56F805-6159-4AD2-BE05-F7B70573F9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4">
                                            <p:graphicEl>
                                              <a:dgm id="{9E56F805-6159-4AD2-BE05-F7B70573F9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4DBF7A9-59D7-48CA-B04F-DC7691C561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">
                                            <p:graphicEl>
                                              <a:dgm id="{54DBF7A9-59D7-48CA-B04F-DC7691C561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Demo: stage0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504" y="1618488"/>
            <a:ext cx="727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initramfs</a:t>
            </a:r>
            <a:r>
              <a:rPr lang="es-ES" dirty="0" smtClean="0"/>
              <a:t>: /scripts/local-top/</a:t>
            </a:r>
            <a:r>
              <a:rPr lang="es-ES" dirty="0" err="1" smtClean="0"/>
              <a:t>cryptroot</a:t>
            </a: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1" t="21934" r="43699" b="60409"/>
          <a:stretch/>
        </p:blipFill>
        <p:spPr>
          <a:xfrm>
            <a:off x="635294" y="2194520"/>
            <a:ext cx="6754212" cy="13015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37361" r="68700" b="52045"/>
          <a:stretch/>
        </p:blipFill>
        <p:spPr>
          <a:xfrm>
            <a:off x="5137112" y="1270895"/>
            <a:ext cx="3803904" cy="77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0" t="39220" r="44912" b="27696"/>
          <a:stretch/>
        </p:blipFill>
        <p:spPr>
          <a:xfrm>
            <a:off x="641234" y="3702743"/>
            <a:ext cx="6757942" cy="2496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830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883" y="2862497"/>
            <a:ext cx="6620968" cy="871304"/>
          </a:xfrm>
        </p:spPr>
        <p:txBody>
          <a:bodyPr/>
          <a:lstStyle/>
          <a:p>
            <a:r>
              <a:rPr lang="es-ES" sz="4400" dirty="0" err="1" smtClean="0">
                <a:solidFill>
                  <a:schemeClr val="bg2">
                    <a:lumMod val="75000"/>
                  </a:schemeClr>
                </a:solidFill>
              </a:rPr>
              <a:t>in</a:t>
            </a:r>
            <a:r>
              <a:rPr lang="es-ES" sz="4400" dirty="0" err="1" smtClean="0"/>
              <a:t>secure</a:t>
            </a:r>
            <a:r>
              <a:rPr lang="es-ES" sz="4400" dirty="0" smtClean="0"/>
              <a:t> </a:t>
            </a:r>
            <a:r>
              <a:rPr lang="es-ES" sz="4400" dirty="0" err="1"/>
              <a:t>booting</a:t>
            </a:r>
            <a:r>
              <a:rPr lang="es-ES" sz="4400" dirty="0"/>
              <a:t> </a:t>
            </a:r>
            <a:r>
              <a:rPr lang="es-ES" sz="4400" dirty="0" err="1"/>
              <a:t>linux</a:t>
            </a:r>
            <a:endParaRPr lang="es-E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5664" y="3854336"/>
            <a:ext cx="2459736" cy="467720"/>
          </a:xfrm>
        </p:spPr>
        <p:txBody>
          <a:bodyPr/>
          <a:lstStyle/>
          <a:p>
            <a:r>
              <a:rPr lang="es-ES" cap="none" dirty="0" smtClean="0"/>
              <a:t>Ángel Suárez-B. Martín</a:t>
            </a:r>
            <a:endParaRPr lang="es-ES" cap="non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939" y="994309"/>
            <a:ext cx="1805805" cy="18058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44" y="1039581"/>
            <a:ext cx="1715259" cy="171525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67334" y="3733801"/>
            <a:ext cx="5718066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94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Demo: stage0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3504" y="1618488"/>
            <a:ext cx="727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initramfs</a:t>
            </a:r>
            <a:r>
              <a:rPr lang="es-ES" dirty="0" smtClean="0"/>
              <a:t>: /</a:t>
            </a:r>
            <a:r>
              <a:rPr lang="es-ES" dirty="0" err="1" smtClean="0"/>
              <a:t>lib</a:t>
            </a:r>
            <a:r>
              <a:rPr lang="es-ES" dirty="0" smtClean="0"/>
              <a:t>/</a:t>
            </a:r>
            <a:r>
              <a:rPr lang="es-ES" dirty="0" err="1" smtClean="0"/>
              <a:t>cryptsetup</a:t>
            </a: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" t="13178" r="41600" b="15826"/>
          <a:stretch/>
        </p:blipFill>
        <p:spPr>
          <a:xfrm>
            <a:off x="603504" y="2114025"/>
            <a:ext cx="6587412" cy="40374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59373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Demo: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Tampering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 smtClean="0">
                <a:solidFill>
                  <a:schemeClr val="accent6">
                    <a:lumMod val="50000"/>
                  </a:schemeClr>
                </a:solidFill>
              </a:rPr>
              <a:t>initrd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2388033647"/>
              </p:ext>
            </p:extLst>
          </p:nvPr>
        </p:nvGraphicFramePr>
        <p:xfrm>
          <a:off x="484710" y="1639018"/>
          <a:ext cx="8202090" cy="3821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71250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DAB3395-2CE2-4478-ADD5-4E899D8F98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graphicEl>
                                              <a:dgm id="{ADAB3395-2CE2-4478-ADD5-4E899D8F98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B6857B1-1085-4756-8E68-A9D3740115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graphicEl>
                                              <a:dgm id="{2B6857B1-1085-4756-8E68-A9D3740115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A41E23-F03B-45B9-AA9C-14B8A7679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>
                                            <p:graphicEl>
                                              <a:dgm id="{0AA41E23-F03B-45B9-AA9C-14B8A7679D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B703DF0-91AC-46F0-AB71-AD06D6E4BC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>
                                            <p:graphicEl>
                                              <a:dgm id="{7B703DF0-91AC-46F0-AB71-AD06D6E4BC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A72344A5-FD32-4BD4-9E43-BC22325C1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>
                                            <p:graphicEl>
                                              <a:dgm id="{A72344A5-FD32-4BD4-9E43-BC22325C1A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28591E01-E114-4099-9D5D-04B876171B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>
                                            <p:graphicEl>
                                              <a:dgm id="{28591E01-E114-4099-9D5D-04B876171B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DA1157D1-142B-47F1-8F94-3A261326C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>
                                            <p:graphicEl>
                                              <a:dgm id="{DA1157D1-142B-47F1-8F94-3A261326C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3011FBC8-7C50-4725-B8C5-AA7D048CB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graphicEl>
                                              <a:dgm id="{3011FBC8-7C50-4725-B8C5-AA7D048CB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Demo!</a:t>
            </a:r>
            <a:br>
              <a:rPr lang="es-ES" dirty="0" smtClean="0"/>
            </a:b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Tampering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with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initrd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40" y="4017401"/>
            <a:ext cx="1687169" cy="168716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27" y="2321189"/>
            <a:ext cx="2539797" cy="25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81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Bonus</a:t>
            </a:r>
            <a:r>
              <a:rPr lang="es-ES" dirty="0" smtClean="0"/>
              <a:t> Demo!</a:t>
            </a:r>
            <a:br>
              <a:rPr lang="es-ES" dirty="0" smtClean="0"/>
            </a:b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Key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extraction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from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memory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62" y="4540946"/>
            <a:ext cx="1277925" cy="127792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327" y="2321189"/>
            <a:ext cx="2539797" cy="25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9300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Possible mitigations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 smtClean="0"/>
              <a:t>External</a:t>
            </a:r>
            <a:r>
              <a:rPr lang="es-ES" dirty="0" smtClean="0"/>
              <a:t> /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partition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endParaRPr lang="es-ES" dirty="0" smtClean="0"/>
          </a:p>
          <a:p>
            <a:r>
              <a:rPr lang="es-ES" dirty="0" smtClean="0"/>
              <a:t>‘Real’ </a:t>
            </a:r>
            <a:r>
              <a:rPr lang="es-ES" dirty="0" smtClean="0"/>
              <a:t>full-disk </a:t>
            </a:r>
            <a:r>
              <a:rPr lang="es-ES" dirty="0" err="1" smtClean="0"/>
              <a:t>encryption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err="1" smtClean="0"/>
              <a:t>SecureBoot</a:t>
            </a:r>
            <a:r>
              <a:rPr lang="es-ES" dirty="0" smtClean="0"/>
              <a:t> </a:t>
            </a:r>
            <a:r>
              <a:rPr lang="es-ES" dirty="0" smtClean="0">
                <a:latin typeface="Consolas" panose="020B0609020204030204" pitchFamily="49" charset="0"/>
                <a:cs typeface="Consolas" panose="020B0609020204030204" pitchFamily="49" charset="0"/>
              </a:rPr>
              <a:t>:D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635293" y="4363889"/>
            <a:ext cx="7934671" cy="1121433"/>
            <a:chOff x="628650" y="3171660"/>
            <a:chExt cx="7934671" cy="1121433"/>
          </a:xfrm>
        </p:grpSpPr>
        <p:cxnSp>
          <p:nvCxnSpPr>
            <p:cNvPr id="5" name="Conector recto 10"/>
            <p:cNvCxnSpPr/>
            <p:nvPr/>
          </p:nvCxnSpPr>
          <p:spPr>
            <a:xfrm>
              <a:off x="1580126" y="3211711"/>
              <a:ext cx="0" cy="10519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ángulo redondeado 6"/>
            <p:cNvSpPr/>
            <p:nvPr/>
          </p:nvSpPr>
          <p:spPr>
            <a:xfrm>
              <a:off x="628650" y="3171660"/>
              <a:ext cx="7934671" cy="1121433"/>
            </a:xfrm>
            <a:prstGeom prst="roundRect">
              <a:avLst/>
            </a:prstGeom>
            <a:gradFill>
              <a:gsLst>
                <a:gs pos="0">
                  <a:schemeClr val="dk1">
                    <a:tint val="64000"/>
                    <a:alpha val="0"/>
                    <a:lumMod val="27000"/>
                  </a:schemeClr>
                </a:gs>
                <a:gs pos="100000">
                  <a:schemeClr val="dk1">
                    <a:tint val="92000"/>
                    <a:alpha val="100000"/>
                    <a:lumMod val="11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Rectángulo redondeado 12"/>
            <p:cNvSpPr/>
            <p:nvPr/>
          </p:nvSpPr>
          <p:spPr>
            <a:xfrm>
              <a:off x="1662189" y="3265002"/>
              <a:ext cx="6796035" cy="9347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redondeado 13"/>
            <p:cNvSpPr/>
            <p:nvPr/>
          </p:nvSpPr>
          <p:spPr>
            <a:xfrm>
              <a:off x="1778797" y="3698271"/>
              <a:ext cx="1781203" cy="3926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CuadroTexto 9"/>
            <p:cNvSpPr txBox="1"/>
            <p:nvPr/>
          </p:nvSpPr>
          <p:spPr>
            <a:xfrm>
              <a:off x="3489706" y="3220148"/>
              <a:ext cx="3140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 smtClean="0"/>
                <a:t>encrypted</a:t>
              </a:r>
              <a:r>
                <a:rPr lang="es-ES" dirty="0" smtClean="0"/>
                <a:t> </a:t>
              </a:r>
              <a:r>
                <a:rPr lang="es-ES" dirty="0" err="1" smtClean="0"/>
                <a:t>luks</a:t>
              </a:r>
              <a:r>
                <a:rPr lang="es-ES" dirty="0" smtClean="0"/>
                <a:t> </a:t>
              </a:r>
              <a:r>
                <a:rPr lang="es-ES" dirty="0" err="1" smtClean="0"/>
                <a:t>container</a:t>
              </a:r>
              <a:endParaRPr lang="es-ES" dirty="0"/>
            </a:p>
          </p:txBody>
        </p:sp>
        <p:sp>
          <p:nvSpPr>
            <p:cNvPr id="10" name="CuadroTexto 8"/>
            <p:cNvSpPr txBox="1"/>
            <p:nvPr/>
          </p:nvSpPr>
          <p:spPr>
            <a:xfrm>
              <a:off x="2107785" y="3721626"/>
              <a:ext cx="11232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/boot</a:t>
              </a:r>
              <a:endParaRPr lang="es-E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" name="Rectángulo redondeado 16"/>
            <p:cNvSpPr/>
            <p:nvPr/>
          </p:nvSpPr>
          <p:spPr>
            <a:xfrm>
              <a:off x="3676608" y="3698271"/>
              <a:ext cx="1775452" cy="3926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CuadroTexto 17"/>
            <p:cNvSpPr txBox="1"/>
            <p:nvPr/>
          </p:nvSpPr>
          <p:spPr>
            <a:xfrm>
              <a:off x="4005596" y="3721626"/>
              <a:ext cx="111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</a:t>
              </a:r>
              <a:endParaRPr lang="es-E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3" name="Rectángulo redondeado 18"/>
            <p:cNvSpPr/>
            <p:nvPr/>
          </p:nvSpPr>
          <p:spPr>
            <a:xfrm>
              <a:off x="5568668" y="3698271"/>
              <a:ext cx="2718608" cy="3926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CuadroTexto 19"/>
            <p:cNvSpPr txBox="1"/>
            <p:nvPr/>
          </p:nvSpPr>
          <p:spPr>
            <a:xfrm>
              <a:off x="5897656" y="3721626"/>
              <a:ext cx="171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/home</a:t>
              </a:r>
              <a:endParaRPr lang="es-E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5" name="Rectángulo redondeado 12"/>
            <p:cNvSpPr/>
            <p:nvPr/>
          </p:nvSpPr>
          <p:spPr>
            <a:xfrm>
              <a:off x="716432" y="3265001"/>
              <a:ext cx="774194" cy="93474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CuadroTexto 7"/>
            <p:cNvSpPr txBox="1"/>
            <p:nvPr/>
          </p:nvSpPr>
          <p:spPr>
            <a:xfrm>
              <a:off x="747035" y="3547708"/>
              <a:ext cx="685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solidFill>
                    <a:srgbClr val="FF0000"/>
                  </a:solidFill>
                </a:rPr>
                <a:t>MBR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8650" y="2366808"/>
            <a:ext cx="7934671" cy="1121433"/>
            <a:chOff x="628650" y="4356952"/>
            <a:chExt cx="7934671" cy="1121433"/>
          </a:xfrm>
        </p:grpSpPr>
        <p:sp>
          <p:nvSpPr>
            <p:cNvPr id="18" name="Rectángulo redondeado 6"/>
            <p:cNvSpPr/>
            <p:nvPr/>
          </p:nvSpPr>
          <p:spPr>
            <a:xfrm>
              <a:off x="628650" y="4356952"/>
              <a:ext cx="7934671" cy="1121433"/>
            </a:xfrm>
            <a:prstGeom prst="roundRect">
              <a:avLst/>
            </a:prstGeom>
            <a:gradFill>
              <a:gsLst>
                <a:gs pos="0">
                  <a:schemeClr val="dk1">
                    <a:tint val="64000"/>
                    <a:alpha val="0"/>
                    <a:lumMod val="27000"/>
                  </a:schemeClr>
                </a:gs>
                <a:gs pos="100000">
                  <a:schemeClr val="dk1">
                    <a:tint val="92000"/>
                    <a:alpha val="100000"/>
                    <a:lumMod val="11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Rectángulo redondeado 12"/>
            <p:cNvSpPr/>
            <p:nvPr/>
          </p:nvSpPr>
          <p:spPr>
            <a:xfrm>
              <a:off x="747035" y="4450294"/>
              <a:ext cx="7711189" cy="934747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CuadroTexto 9"/>
            <p:cNvSpPr txBox="1"/>
            <p:nvPr/>
          </p:nvSpPr>
          <p:spPr>
            <a:xfrm>
              <a:off x="3489706" y="4405440"/>
              <a:ext cx="3140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 smtClean="0"/>
                <a:t>encrypted</a:t>
              </a:r>
              <a:r>
                <a:rPr lang="es-ES" dirty="0" smtClean="0"/>
                <a:t> </a:t>
              </a:r>
              <a:r>
                <a:rPr lang="es-ES" dirty="0" err="1" smtClean="0"/>
                <a:t>luks</a:t>
              </a:r>
              <a:r>
                <a:rPr lang="es-ES" dirty="0" smtClean="0"/>
                <a:t> </a:t>
              </a:r>
              <a:r>
                <a:rPr lang="es-ES" dirty="0" err="1" smtClean="0"/>
                <a:t>container</a:t>
              </a:r>
              <a:endParaRPr lang="es-ES" dirty="0"/>
            </a:p>
          </p:txBody>
        </p:sp>
        <p:sp>
          <p:nvSpPr>
            <p:cNvPr id="23" name="Rectángulo redondeado 16"/>
            <p:cNvSpPr/>
            <p:nvPr/>
          </p:nvSpPr>
          <p:spPr>
            <a:xfrm>
              <a:off x="867747" y="4883563"/>
              <a:ext cx="4584313" cy="3926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CuadroTexto 17"/>
            <p:cNvSpPr txBox="1"/>
            <p:nvPr/>
          </p:nvSpPr>
          <p:spPr>
            <a:xfrm>
              <a:off x="1156997" y="4906918"/>
              <a:ext cx="3968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</a:t>
              </a:r>
              <a:endParaRPr lang="es-E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25" name="Rectángulo redondeado 18"/>
            <p:cNvSpPr/>
            <p:nvPr/>
          </p:nvSpPr>
          <p:spPr>
            <a:xfrm>
              <a:off x="5568668" y="4883563"/>
              <a:ext cx="2718608" cy="3926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CuadroTexto 19"/>
            <p:cNvSpPr txBox="1"/>
            <p:nvPr/>
          </p:nvSpPr>
          <p:spPr>
            <a:xfrm>
              <a:off x="5897656" y="4906918"/>
              <a:ext cx="1714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mtClean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/home</a:t>
              </a:r>
              <a:endParaRPr lang="es-ES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19" y="1027907"/>
            <a:ext cx="6711818" cy="503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357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References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0xAX: Linux </a:t>
            </a:r>
            <a:r>
              <a:rPr lang="es-ES" dirty="0" err="1" smtClean="0"/>
              <a:t>Insides</a:t>
            </a:r>
            <a:endParaRPr lang="es-ES" dirty="0" smtClean="0"/>
          </a:p>
          <a:p>
            <a:r>
              <a:rPr lang="es-ES" dirty="0" smtClean="0"/>
              <a:t>Bart </a:t>
            </a:r>
            <a:r>
              <a:rPr lang="es-ES" dirty="0" err="1" smtClean="0"/>
              <a:t>Trojanowski</a:t>
            </a:r>
            <a:r>
              <a:rPr lang="es-ES" dirty="0" smtClean="0"/>
              <a:t>: Linux </a:t>
            </a:r>
            <a:r>
              <a:rPr lang="es-ES" dirty="0" err="1" smtClean="0"/>
              <a:t>Kernel</a:t>
            </a:r>
            <a:r>
              <a:rPr lang="es-ES" dirty="0" smtClean="0"/>
              <a:t> </a:t>
            </a:r>
            <a:r>
              <a:rPr lang="es-ES" dirty="0" err="1" smtClean="0"/>
              <a:t>Walkthrough</a:t>
            </a:r>
            <a:endParaRPr lang="es-ES" dirty="0"/>
          </a:p>
          <a:p>
            <a:r>
              <a:rPr lang="es-ES" dirty="0"/>
              <a:t>Rebecca “.</a:t>
            </a:r>
            <a:r>
              <a:rPr lang="es-ES" dirty="0" err="1"/>
              <a:t>bx</a:t>
            </a:r>
            <a:r>
              <a:rPr lang="es-ES" dirty="0"/>
              <a:t>” </a:t>
            </a:r>
            <a:r>
              <a:rPr lang="es-ES" dirty="0" err="1" smtClean="0"/>
              <a:t>Shapiro</a:t>
            </a:r>
            <a:r>
              <a:rPr lang="es-ES" dirty="0" smtClean="0"/>
              <a:t>: A </a:t>
            </a:r>
            <a:r>
              <a:rPr lang="es-ES" dirty="0" err="1"/>
              <a:t>Toure</a:t>
            </a:r>
            <a:r>
              <a:rPr lang="es-ES" dirty="0"/>
              <a:t> of </a:t>
            </a:r>
            <a:r>
              <a:rPr lang="es-ES" dirty="0" err="1" smtClean="0"/>
              <a:t>Bootloading</a:t>
            </a:r>
            <a:endParaRPr lang="es-ES" dirty="0" smtClean="0"/>
          </a:p>
          <a:p>
            <a:r>
              <a:rPr lang="es-ES" dirty="0" smtClean="0"/>
              <a:t>Wikipedia</a:t>
            </a:r>
          </a:p>
          <a:p>
            <a:r>
              <a:rPr lang="es-ES" dirty="0" err="1" smtClean="0"/>
              <a:t>Cryptsetup</a:t>
            </a:r>
            <a:r>
              <a:rPr lang="es-ES" dirty="0" smtClean="0"/>
              <a:t> FAQ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7389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74361" y="3085257"/>
            <a:ext cx="4195277" cy="1122848"/>
          </a:xfrm>
        </p:spPr>
        <p:txBody>
          <a:bodyPr>
            <a:normAutofit/>
          </a:bodyPr>
          <a:lstStyle/>
          <a:p>
            <a:r>
              <a:rPr lang="es-ES" sz="3200" dirty="0" err="1" smtClean="0"/>
              <a:t>Thanks</a:t>
            </a:r>
            <a:r>
              <a:rPr lang="es-ES" sz="3200" dirty="0" smtClean="0"/>
              <a:t> </a:t>
            </a:r>
            <a:r>
              <a:rPr lang="es-ES" sz="3200" dirty="0" err="1" smtClean="0"/>
              <a:t>for</a:t>
            </a:r>
            <a:r>
              <a:rPr lang="es-ES" sz="3200" dirty="0" smtClean="0"/>
              <a:t> </a:t>
            </a:r>
            <a:r>
              <a:rPr lang="es-ES" sz="3200" dirty="0" err="1" smtClean="0"/>
              <a:t>listening</a:t>
            </a:r>
            <a:endParaRPr lang="es-ES" sz="3200" dirty="0" smtClean="0"/>
          </a:p>
          <a:p>
            <a:r>
              <a:rPr lang="es-ES" sz="3200" dirty="0" err="1" smtClean="0"/>
              <a:t>Any</a:t>
            </a:r>
            <a:r>
              <a:rPr lang="es-ES" sz="3200" dirty="0" smtClean="0"/>
              <a:t> </a:t>
            </a:r>
            <a:r>
              <a:rPr lang="es-ES" sz="3200" dirty="0" err="1" smtClean="0"/>
              <a:t>questions</a:t>
            </a:r>
            <a:r>
              <a:rPr lang="es-ES" sz="3200" dirty="0" smtClean="0"/>
              <a:t>?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21853458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whoami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305" y="1776879"/>
            <a:ext cx="4477545" cy="2096381"/>
          </a:xfrm>
        </p:spPr>
        <p:txBody>
          <a:bodyPr/>
          <a:lstStyle/>
          <a:p>
            <a:r>
              <a:rPr lang="es-ES" dirty="0" smtClean="0"/>
              <a:t>Ángel Suárez-B. Martín – n0w</a:t>
            </a:r>
          </a:p>
          <a:p>
            <a:r>
              <a:rPr lang="es-ES" smtClean="0"/>
              <a:t>Security Engineer @ Logicalis</a:t>
            </a:r>
            <a:endParaRPr lang="es-ES" dirty="0" smtClean="0"/>
          </a:p>
          <a:p>
            <a:r>
              <a:rPr lang="es-ES" dirty="0" smtClean="0"/>
              <a:t>@</a:t>
            </a:r>
            <a:r>
              <a:rPr lang="es-ES" dirty="0" err="1" smtClean="0"/>
              <a:t>asuarezbm</a:t>
            </a:r>
            <a:endParaRPr lang="es-ES" dirty="0"/>
          </a:p>
          <a:p>
            <a:r>
              <a:rPr lang="es-ES" dirty="0"/>
              <a:t>n0wblog.blogspot.com.es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10" y="1909238"/>
            <a:ext cx="1499365" cy="149936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8442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Overview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1475117"/>
            <a:ext cx="6711654" cy="4773289"/>
          </a:xfrm>
        </p:spPr>
        <p:txBody>
          <a:bodyPr>
            <a:normAutofit/>
          </a:bodyPr>
          <a:lstStyle/>
          <a:p>
            <a:r>
              <a:rPr lang="es-ES" dirty="0" smtClean="0"/>
              <a:t>Basic </a:t>
            </a:r>
            <a:r>
              <a:rPr lang="es-ES" dirty="0" err="1" smtClean="0"/>
              <a:t>concepts</a:t>
            </a:r>
            <a:endParaRPr lang="es-ES" dirty="0" smtClean="0"/>
          </a:p>
          <a:p>
            <a:pPr lvl="1"/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process</a:t>
            </a:r>
            <a:endParaRPr lang="es-ES" dirty="0" smtClean="0"/>
          </a:p>
          <a:p>
            <a:pPr lvl="2"/>
            <a:r>
              <a:rPr lang="es-ES" dirty="0" smtClean="0"/>
              <a:t>BIOS</a:t>
            </a:r>
          </a:p>
          <a:p>
            <a:pPr lvl="2"/>
            <a:r>
              <a:rPr lang="es-ES" dirty="0" smtClean="0"/>
              <a:t>UEFI</a:t>
            </a:r>
          </a:p>
          <a:p>
            <a:pPr lvl="1"/>
            <a:r>
              <a:rPr lang="es-ES" dirty="0" smtClean="0"/>
              <a:t>Linux 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endParaRPr lang="es-ES" dirty="0" smtClean="0"/>
          </a:p>
          <a:p>
            <a:pPr lvl="1"/>
            <a:r>
              <a:rPr lang="es-ES" dirty="0" smtClean="0"/>
              <a:t>LUKS</a:t>
            </a:r>
          </a:p>
          <a:p>
            <a:pPr lvl="1"/>
            <a:r>
              <a:rPr lang="es-ES" dirty="0" err="1" smtClean="0"/>
              <a:t>initramfs</a:t>
            </a:r>
            <a:endParaRPr lang="es-ES" dirty="0" smtClean="0"/>
          </a:p>
          <a:p>
            <a:r>
              <a:rPr lang="es-ES" dirty="0" err="1" smtClean="0"/>
              <a:t>How</a:t>
            </a:r>
            <a:r>
              <a:rPr lang="es-ES" dirty="0" smtClean="0"/>
              <a:t> full </a:t>
            </a:r>
            <a:r>
              <a:rPr lang="es-ES" dirty="0" err="1" smtClean="0"/>
              <a:t>is</a:t>
            </a:r>
            <a:r>
              <a:rPr lang="es-ES" dirty="0" smtClean="0"/>
              <a:t> full-disk </a:t>
            </a:r>
            <a:r>
              <a:rPr lang="es-ES" dirty="0" err="1" smtClean="0"/>
              <a:t>encryption</a:t>
            </a:r>
            <a:r>
              <a:rPr lang="es-ES" dirty="0" smtClean="0"/>
              <a:t>?</a:t>
            </a:r>
          </a:p>
          <a:p>
            <a:r>
              <a:rPr lang="es-ES" dirty="0" err="1" smtClean="0"/>
              <a:t>Attack</a:t>
            </a:r>
            <a:r>
              <a:rPr lang="es-ES" dirty="0" smtClean="0"/>
              <a:t> </a:t>
            </a:r>
            <a:r>
              <a:rPr lang="es-ES" dirty="0" err="1" smtClean="0"/>
              <a:t>vectors</a:t>
            </a:r>
            <a:endParaRPr lang="es-ES" dirty="0" smtClean="0"/>
          </a:p>
          <a:p>
            <a:pPr lvl="1"/>
            <a:r>
              <a:rPr lang="es-ES" dirty="0" smtClean="0"/>
              <a:t>Demo: </a:t>
            </a:r>
            <a:r>
              <a:rPr lang="es-ES" dirty="0" err="1" smtClean="0"/>
              <a:t>Tampering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initrd</a:t>
            </a:r>
            <a:endParaRPr lang="es-ES" dirty="0" smtClean="0"/>
          </a:p>
          <a:p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Mitigations</a:t>
            </a:r>
            <a:endParaRPr lang="es-ES" dirty="0" smtClean="0"/>
          </a:p>
          <a:p>
            <a:r>
              <a:rPr lang="es-ES" dirty="0" err="1" smtClean="0"/>
              <a:t>Conclusions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39431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big</a:t>
            </a: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picture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947848"/>
              </p:ext>
            </p:extLst>
          </p:nvPr>
        </p:nvGraphicFramePr>
        <p:xfrm>
          <a:off x="1806588" y="1473686"/>
          <a:ext cx="6711950" cy="249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729847"/>
              </p:ext>
            </p:extLst>
          </p:nvPr>
        </p:nvGraphicFramePr>
        <p:xfrm>
          <a:off x="1806588" y="3597216"/>
          <a:ext cx="6711950" cy="2458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12597" y="3397554"/>
            <a:ext cx="849275" cy="849275"/>
            <a:chOff x="412597" y="3397554"/>
            <a:chExt cx="849275" cy="849275"/>
          </a:xfrm>
        </p:grpSpPr>
        <p:sp>
          <p:nvSpPr>
            <p:cNvPr id="6" name="Rounded Rectangle 5"/>
            <p:cNvSpPr/>
            <p:nvPr/>
          </p:nvSpPr>
          <p:spPr>
            <a:xfrm>
              <a:off x="420624" y="3419856"/>
              <a:ext cx="841248" cy="804672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97" y="3397554"/>
              <a:ext cx="849275" cy="849275"/>
            </a:xfrm>
            <a:prstGeom prst="rect">
              <a:avLst/>
            </a:prstGeom>
          </p:spPr>
        </p:pic>
      </p:grpSp>
      <p:cxnSp>
        <p:nvCxnSpPr>
          <p:cNvPr id="8" name="Straight Arrow Connector 7"/>
          <p:cNvCxnSpPr>
            <a:stCxn id="3" idx="0"/>
            <a:endCxn id="4" idx="1"/>
          </p:cNvCxnSpPr>
          <p:nvPr/>
        </p:nvCxnSpPr>
        <p:spPr>
          <a:xfrm flipV="1">
            <a:off x="837235" y="2722356"/>
            <a:ext cx="969353" cy="675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" idx="2"/>
            <a:endCxn id="5" idx="1"/>
          </p:cNvCxnSpPr>
          <p:nvPr/>
        </p:nvCxnSpPr>
        <p:spPr>
          <a:xfrm>
            <a:off x="837235" y="4246829"/>
            <a:ext cx="969353" cy="579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85" y="1690689"/>
            <a:ext cx="6941229" cy="47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45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2BA1A-6F66-465E-BD61-543F04CEB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3198F72-C02A-4600-B955-D7F2F3035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33A6E47-9BD0-4A74-BBA5-A27D593B7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997E94-C8F4-4121-AD2A-10E332A84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A25B6BA-9084-42DB-9999-C99FE0FCF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25F49F-57FD-4AE7-9C49-499447CA9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B4F3F1-1374-4E10-B2F8-6AE58547D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0D8457-04BA-425F-8B40-D61D97072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C5667F-E722-4E7F-B5B8-05AE64CBB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539442E-4972-425A-B701-2995C8667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4D113FE-5C2E-4B5E-8196-FD6434041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FEC0635-3C1B-42F5-817D-8293B4E9A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E144265-2DB7-4FA2-85A1-0D1D9089D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C90DD0-ADC2-4673-AAF5-1FED43D8C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22BA1A-6F66-465E-BD61-543F04CEB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198F72-C02A-4600-B955-D7F2F3035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33A6E47-9BD0-4A74-BBA5-A27D593B7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997E94-C8F4-4121-AD2A-10E332A849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25B6BA-9084-42DB-9999-C99FE0FCFE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25F49F-57FD-4AE7-9C49-499447CA9B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B4F3F1-1374-4E10-B2F8-6AE58547D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0D8457-04BA-425F-8B40-D61D970723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C5667F-E722-4E7F-B5B8-05AE64CBB4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39442E-4972-425A-B701-2995C8667D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D113FE-5C2E-4B5E-8196-FD6434041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EC0635-3C1B-42F5-817D-8293B4E9AD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144265-2DB7-4FA2-85A1-0D1D9089DD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C90DD0-ADC2-4673-AAF5-1FED43D8C6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sz="2800" dirty="0" err="1">
                <a:solidFill>
                  <a:schemeClr val="accent6">
                    <a:lumMod val="50000"/>
                  </a:schemeClr>
                </a:solidFill>
              </a:rPr>
              <a:t>Power-On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CPU </a:t>
            </a:r>
            <a:r>
              <a:rPr lang="es-ES" dirty="0" err="1" smtClean="0"/>
              <a:t>initialization</a:t>
            </a:r>
            <a:r>
              <a:rPr lang="es-ES" dirty="0" smtClean="0"/>
              <a:t>: real </a:t>
            </a:r>
            <a:r>
              <a:rPr lang="es-ES" dirty="0" err="1" smtClean="0"/>
              <a:t>mode</a:t>
            </a:r>
            <a:endParaRPr lang="es-ES" dirty="0" smtClean="0"/>
          </a:p>
          <a:p>
            <a:pPr lvl="1"/>
            <a:r>
              <a:rPr lang="es-ES" dirty="0" smtClean="0"/>
              <a:t>20 bit </a:t>
            </a:r>
            <a:r>
              <a:rPr lang="es-ES" dirty="0" err="1" smtClean="0"/>
              <a:t>Abus</a:t>
            </a:r>
            <a:r>
              <a:rPr lang="es-ES" dirty="0" smtClean="0"/>
              <a:t>: [0, 2^20bytes] </a:t>
            </a:r>
            <a:r>
              <a:rPr lang="es-ES" dirty="0" err="1" smtClean="0"/>
              <a:t>address</a:t>
            </a:r>
            <a:r>
              <a:rPr lang="es-ES" dirty="0" smtClean="0"/>
              <a:t> </a:t>
            </a:r>
            <a:r>
              <a:rPr lang="es-ES" dirty="0" err="1" smtClean="0"/>
              <a:t>space</a:t>
            </a:r>
            <a:r>
              <a:rPr lang="es-ES" dirty="0" smtClean="0"/>
              <a:t> (1 MB)</a:t>
            </a:r>
            <a:endParaRPr lang="es-ES" dirty="0"/>
          </a:p>
          <a:p>
            <a:pPr lvl="1"/>
            <a:r>
              <a:rPr lang="es-ES" dirty="0" smtClean="0"/>
              <a:t>16 bit GP </a:t>
            </a:r>
            <a:r>
              <a:rPr lang="es-ES" dirty="0" err="1" smtClean="0"/>
              <a:t>Registers</a:t>
            </a:r>
            <a:endParaRPr lang="es-ES" dirty="0" smtClean="0"/>
          </a:p>
          <a:p>
            <a:pPr lvl="2"/>
            <a:r>
              <a:rPr lang="es-ES" dirty="0" smtClean="0"/>
              <a:t>2^16 == 0xFFFF (64 kB)</a:t>
            </a:r>
          </a:p>
          <a:p>
            <a:pPr lvl="2"/>
            <a:r>
              <a:rPr lang="es-ES" dirty="0" err="1" smtClean="0"/>
              <a:t>Memory</a:t>
            </a:r>
            <a:r>
              <a:rPr lang="es-ES" dirty="0" smtClean="0"/>
              <a:t> </a:t>
            </a:r>
            <a:r>
              <a:rPr lang="es-ES" dirty="0" err="1" smtClean="0"/>
              <a:t>segmentation</a:t>
            </a:r>
            <a:endParaRPr lang="es-ES" dirty="0" smtClean="0"/>
          </a:p>
          <a:p>
            <a:pPr lvl="3"/>
            <a:r>
              <a:rPr lang="es-ES" dirty="0" smtClean="0"/>
              <a:t>64kB </a:t>
            </a:r>
            <a:r>
              <a:rPr lang="es-ES" dirty="0" err="1" smtClean="0"/>
              <a:t>segments</a:t>
            </a:r>
            <a:endParaRPr lang="es-ES" dirty="0" smtClean="0"/>
          </a:p>
          <a:p>
            <a:pPr lvl="3"/>
            <a:r>
              <a:rPr lang="es-ES" dirty="0" err="1" smtClean="0"/>
              <a:t>Physical</a:t>
            </a:r>
            <a:r>
              <a:rPr lang="es-ES" dirty="0" smtClean="0"/>
              <a:t> </a:t>
            </a:r>
            <a:r>
              <a:rPr lang="es-ES" dirty="0" err="1" smtClean="0"/>
              <a:t>Address</a:t>
            </a:r>
            <a:r>
              <a:rPr lang="es-ES" dirty="0" smtClean="0"/>
              <a:t> = (</a:t>
            </a:r>
            <a:r>
              <a:rPr lang="es-ES" dirty="0" err="1" smtClean="0"/>
              <a:t>Segment</a:t>
            </a:r>
            <a:r>
              <a:rPr lang="es-ES" dirty="0" smtClean="0"/>
              <a:t> * 16) + Offset</a:t>
            </a:r>
            <a:endParaRPr lang="es-ES" dirty="0" smtClean="0"/>
          </a:p>
          <a:p>
            <a:pPr lvl="2"/>
            <a:r>
              <a:rPr lang="es-ES" dirty="0" smtClean="0"/>
              <a:t>IP: 0xFFF0</a:t>
            </a:r>
          </a:p>
          <a:p>
            <a:pPr lvl="2"/>
            <a:r>
              <a:rPr lang="es-ES" dirty="0" smtClean="0"/>
              <a:t>CS (selector): 0xF000</a:t>
            </a:r>
          </a:p>
          <a:p>
            <a:pPr lvl="2"/>
            <a:r>
              <a:rPr lang="es-ES" dirty="0" smtClean="0">
                <a:solidFill>
                  <a:schemeClr val="bg1">
                    <a:lumMod val="65000"/>
                  </a:schemeClr>
                </a:solidFill>
              </a:rPr>
              <a:t>CS (base): 0xFFFF0000</a:t>
            </a:r>
          </a:p>
          <a:p>
            <a:pPr lvl="1"/>
            <a:r>
              <a:rPr lang="es-ES" dirty="0" err="1" smtClean="0"/>
              <a:t>Reset</a:t>
            </a:r>
            <a:r>
              <a:rPr lang="es-ES" dirty="0" smtClean="0"/>
              <a:t> vector: BIOS </a:t>
            </a:r>
            <a:r>
              <a:rPr lang="es-ES" dirty="0" err="1" smtClean="0"/>
              <a:t>entrypoint</a:t>
            </a:r>
            <a:endParaRPr lang="es-ES" dirty="0" smtClean="0"/>
          </a:p>
          <a:p>
            <a:pPr lvl="2"/>
            <a:r>
              <a:rPr lang="es-ES" dirty="0" smtClean="0"/>
              <a:t>0xffff0000 + 0xfff0 = </a:t>
            </a:r>
            <a:r>
              <a:rPr lang="es-ES" b="1" dirty="0" smtClean="0">
                <a:solidFill>
                  <a:srgbClr val="FF0000"/>
                </a:solidFill>
              </a:rPr>
              <a:t>0xfffffff0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897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sz="2800" dirty="0" smtClean="0">
                <a:solidFill>
                  <a:schemeClr val="accent6">
                    <a:lumMod val="50000"/>
                  </a:schemeClr>
                </a:solidFill>
              </a:rPr>
              <a:t>BIOS</a:t>
            </a:r>
            <a:endParaRPr lang="es-ES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052925"/>
            <a:ext cx="6711654" cy="2729387"/>
          </a:xfrm>
        </p:spPr>
        <p:txBody>
          <a:bodyPr>
            <a:normAutofit/>
          </a:bodyPr>
          <a:lstStyle/>
          <a:p>
            <a:r>
              <a:rPr lang="es-ES" dirty="0" err="1" smtClean="0"/>
              <a:t>Memory</a:t>
            </a:r>
            <a:r>
              <a:rPr lang="es-ES" dirty="0" smtClean="0"/>
              <a:t> </a:t>
            </a:r>
            <a:r>
              <a:rPr lang="es-ES" dirty="0" err="1" smtClean="0"/>
              <a:t>controller</a:t>
            </a:r>
            <a:r>
              <a:rPr lang="es-ES" dirty="0" smtClean="0"/>
              <a:t> </a:t>
            </a:r>
            <a:r>
              <a:rPr lang="es-ES" dirty="0" err="1" smtClean="0"/>
              <a:t>initialization</a:t>
            </a:r>
            <a:endParaRPr lang="es-ES" dirty="0" smtClean="0"/>
          </a:p>
          <a:p>
            <a:r>
              <a:rPr lang="es-ES" dirty="0" err="1" smtClean="0"/>
              <a:t>Map</a:t>
            </a:r>
            <a:r>
              <a:rPr lang="es-ES" dirty="0" smtClean="0"/>
              <a:t> BIOS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RAM (</a:t>
            </a:r>
            <a:r>
              <a:rPr lang="es-ES" dirty="0" err="1" smtClean="0"/>
              <a:t>write</a:t>
            </a:r>
            <a:r>
              <a:rPr lang="es-ES" dirty="0" smtClean="0"/>
              <a:t> </a:t>
            </a:r>
            <a:r>
              <a:rPr lang="es-ES" dirty="0" err="1" smtClean="0"/>
              <a:t>protected</a:t>
            </a:r>
            <a:r>
              <a:rPr lang="es-ES" dirty="0" smtClean="0"/>
              <a:t>)</a:t>
            </a:r>
          </a:p>
          <a:p>
            <a:r>
              <a:rPr lang="es-ES" dirty="0" err="1" smtClean="0"/>
              <a:t>Power-on</a:t>
            </a:r>
            <a:r>
              <a:rPr lang="es-ES" dirty="0" smtClean="0"/>
              <a:t> </a:t>
            </a:r>
            <a:r>
              <a:rPr lang="es-ES" dirty="0" err="1" smtClean="0"/>
              <a:t>Self</a:t>
            </a:r>
            <a:r>
              <a:rPr lang="es-ES" dirty="0" smtClean="0"/>
              <a:t> Test (POST)</a:t>
            </a:r>
          </a:p>
          <a:p>
            <a:r>
              <a:rPr lang="es-ES" dirty="0" smtClean="0"/>
              <a:t>Hardware </a:t>
            </a:r>
            <a:r>
              <a:rPr lang="es-ES" dirty="0" err="1" smtClean="0"/>
              <a:t>enumeration</a:t>
            </a:r>
            <a:endParaRPr lang="es-ES" dirty="0" smtClean="0"/>
          </a:p>
          <a:p>
            <a:r>
              <a:rPr lang="es-ES" dirty="0" smtClean="0"/>
              <a:t>BIOS looks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signature</a:t>
            </a:r>
            <a:r>
              <a:rPr lang="es-ES" dirty="0" smtClean="0"/>
              <a:t> (INT 0x19)</a:t>
            </a:r>
          </a:p>
          <a:p>
            <a:pPr lvl="1"/>
            <a:r>
              <a:rPr lang="es-ES" dirty="0" smtClean="0"/>
              <a:t>0x55 0xAA</a:t>
            </a:r>
          </a:p>
          <a:p>
            <a:r>
              <a:rPr lang="es-ES" dirty="0" smtClean="0"/>
              <a:t>BIOS </a:t>
            </a:r>
            <a:r>
              <a:rPr lang="es-ES" dirty="0" err="1" smtClean="0"/>
              <a:t>loads</a:t>
            </a:r>
            <a:r>
              <a:rPr lang="es-ES" dirty="0" smtClean="0"/>
              <a:t> and </a:t>
            </a:r>
            <a:r>
              <a:rPr lang="es-ES" dirty="0" err="1" smtClean="0"/>
              <a:t>executes</a:t>
            </a:r>
            <a:r>
              <a:rPr lang="es-ES" dirty="0" smtClean="0"/>
              <a:t> </a:t>
            </a:r>
            <a:r>
              <a:rPr lang="es-ES" dirty="0" err="1" smtClean="0"/>
              <a:t>bootloader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0x7C00</a:t>
            </a:r>
          </a:p>
        </p:txBody>
      </p:sp>
    </p:spTree>
    <p:extLst>
      <p:ext uri="{BB962C8B-B14F-4D97-AF65-F5344CB8AC3E}">
        <p14:creationId xmlns:p14="http://schemas.microsoft.com/office/powerpoint/2010/main" val="39837128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Linux 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r>
              <a:rPr lang="es-ES" dirty="0" smtClean="0"/>
              <a:t>:</a:t>
            </a:r>
            <a:br>
              <a:rPr lang="es-ES" dirty="0" smtClean="0"/>
            </a:br>
            <a:r>
              <a:rPr lang="es-ES" sz="2800" dirty="0">
                <a:solidFill>
                  <a:schemeClr val="accent6">
                    <a:lumMod val="50000"/>
                  </a:schemeClr>
                </a:solidFill>
              </a:rPr>
              <a:t>GRUB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2441957" y="1853248"/>
            <a:ext cx="3746500" cy="3727657"/>
            <a:chOff x="1346200" y="359996"/>
            <a:chExt cx="6049961" cy="6019532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  <a14:imgEffect>
                        <a14:brightnessContrast bright="2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6200" y="3832176"/>
              <a:ext cx="6049961" cy="254735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74000"/>
                      </a14:imgEffect>
                      <a14:imgEffect>
                        <a14:brightnessContrast bright="7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2206" y="359996"/>
              <a:ext cx="3472180" cy="347218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657225" y="2000250"/>
            <a:ext cx="75057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 smtClean="0"/>
              <a:t>GNU </a:t>
            </a:r>
            <a:r>
              <a:rPr lang="es-ES" sz="2000" dirty="0" err="1"/>
              <a:t>GRand</a:t>
            </a:r>
            <a:r>
              <a:rPr lang="es-ES" sz="2000" dirty="0"/>
              <a:t> </a:t>
            </a:r>
            <a:r>
              <a:rPr lang="es-ES" sz="2000" dirty="0" err="1"/>
              <a:t>Unified</a:t>
            </a:r>
            <a:r>
              <a:rPr lang="es-ES" sz="2000" dirty="0"/>
              <a:t> </a:t>
            </a:r>
            <a:r>
              <a:rPr lang="es-ES" sz="2000" dirty="0" err="1" smtClean="0"/>
              <a:t>Bootloader</a:t>
            </a:r>
            <a:endParaRPr lang="es-ES" sz="2000" dirty="0" smtClean="0"/>
          </a:p>
          <a:p>
            <a:pPr marL="285750" indent="-285750">
              <a:buFontTx/>
              <a:buChar char="-"/>
            </a:pPr>
            <a:r>
              <a:rPr lang="es-ES" sz="2000" dirty="0" err="1" smtClean="0"/>
              <a:t>Two</a:t>
            </a:r>
            <a:r>
              <a:rPr lang="es-ES" sz="2000" dirty="0" smtClean="0"/>
              <a:t> (</a:t>
            </a:r>
            <a:r>
              <a:rPr lang="es-ES" sz="2000" dirty="0" err="1" smtClean="0"/>
              <a:t>or</a:t>
            </a:r>
            <a:r>
              <a:rPr lang="es-ES" sz="2000" dirty="0" smtClean="0"/>
              <a:t> </a:t>
            </a:r>
            <a:r>
              <a:rPr lang="es-ES" sz="2000" dirty="0" err="1" smtClean="0"/>
              <a:t>three</a:t>
            </a:r>
            <a:r>
              <a:rPr lang="es-ES" sz="2000" dirty="0" smtClean="0"/>
              <a:t>) </a:t>
            </a:r>
            <a:r>
              <a:rPr lang="es-ES" sz="2000" dirty="0" err="1" smtClean="0"/>
              <a:t>stages</a:t>
            </a:r>
            <a:endParaRPr lang="es-ES" sz="2000" dirty="0" smtClean="0"/>
          </a:p>
          <a:p>
            <a:pPr marL="742950" lvl="1" indent="-285750">
              <a:buFontTx/>
              <a:buChar char="-"/>
            </a:pPr>
            <a:r>
              <a:rPr lang="es-ES" sz="2000" dirty="0" err="1" smtClean="0"/>
              <a:t>Stage</a:t>
            </a:r>
            <a:r>
              <a:rPr lang="es-ES" sz="2000" dirty="0" smtClean="0"/>
              <a:t> 1: </a:t>
            </a:r>
            <a:r>
              <a:rPr lang="es-ES" sz="2000" dirty="0" err="1" smtClean="0"/>
              <a:t>boot.img</a:t>
            </a:r>
            <a:endParaRPr lang="es-ES" sz="2000" dirty="0" smtClean="0"/>
          </a:p>
          <a:p>
            <a:pPr marL="742950" lvl="1" indent="-285750">
              <a:buFontTx/>
              <a:buChar char="-"/>
            </a:pPr>
            <a:r>
              <a:rPr lang="es-ES" sz="2000" dirty="0" err="1" smtClean="0"/>
              <a:t>Stage</a:t>
            </a:r>
            <a:r>
              <a:rPr lang="es-ES" sz="2000" dirty="0" smtClean="0"/>
              <a:t> 2: </a:t>
            </a:r>
            <a:r>
              <a:rPr lang="es-ES" sz="2000" dirty="0" err="1" smtClean="0"/>
              <a:t>diskboot.img</a:t>
            </a:r>
            <a:r>
              <a:rPr lang="es-ES" sz="2000" dirty="0" smtClean="0"/>
              <a:t> -&gt; </a:t>
            </a:r>
            <a:r>
              <a:rPr lang="es-ES" sz="2000" dirty="0" err="1" smtClean="0"/>
              <a:t>inmediately</a:t>
            </a:r>
            <a:r>
              <a:rPr lang="es-ES" sz="2000" dirty="0" smtClean="0"/>
              <a:t> </a:t>
            </a:r>
            <a:r>
              <a:rPr lang="es-ES" sz="2000" dirty="0" err="1" smtClean="0"/>
              <a:t>after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1st sector</a:t>
            </a:r>
          </a:p>
          <a:p>
            <a:pPr marL="1200150" lvl="2" indent="-285750">
              <a:buFontTx/>
              <a:buChar char="-"/>
            </a:pPr>
            <a:r>
              <a:rPr lang="es-ES" sz="2000" dirty="0" err="1" smtClean="0"/>
              <a:t>grub_main</a:t>
            </a:r>
            <a:endParaRPr lang="es-ES" sz="2000" dirty="0" smtClean="0"/>
          </a:p>
          <a:p>
            <a:pPr marL="1657350" lvl="3" indent="-285750">
              <a:buFontTx/>
              <a:buChar char="-"/>
            </a:pPr>
            <a:r>
              <a:rPr lang="es-ES" sz="2000" dirty="0" err="1" smtClean="0"/>
              <a:t>Initializes</a:t>
            </a:r>
            <a:r>
              <a:rPr lang="es-ES" sz="2000" dirty="0" smtClean="0"/>
              <a:t> </a:t>
            </a:r>
            <a:r>
              <a:rPr lang="es-ES" sz="2000" dirty="0" err="1" smtClean="0"/>
              <a:t>console</a:t>
            </a:r>
            <a:endParaRPr lang="es-ES" sz="2000" dirty="0" smtClean="0"/>
          </a:p>
          <a:p>
            <a:pPr marL="1657350" lvl="3" indent="-285750">
              <a:buFontTx/>
              <a:buChar char="-"/>
            </a:pPr>
            <a:r>
              <a:rPr lang="es-ES" sz="2000" dirty="0" err="1" smtClean="0"/>
              <a:t>Launches</a:t>
            </a:r>
            <a:r>
              <a:rPr lang="es-ES" sz="2000" dirty="0" smtClean="0"/>
              <a:t> </a:t>
            </a:r>
            <a:r>
              <a:rPr lang="es-ES" sz="2000" dirty="0" err="1" smtClean="0"/>
              <a:t>kernel</a:t>
            </a:r>
            <a:r>
              <a:rPr lang="es-ES" sz="2000" dirty="0"/>
              <a:t> </a:t>
            </a:r>
            <a:r>
              <a:rPr lang="es-ES" sz="2000" dirty="0" smtClean="0"/>
              <a:t>and </a:t>
            </a:r>
            <a:r>
              <a:rPr lang="es-ES" sz="2000" dirty="0" err="1" smtClean="0"/>
              <a:t>passes</a:t>
            </a:r>
            <a:r>
              <a:rPr lang="es-ES" sz="2000" dirty="0" smtClean="0"/>
              <a:t> </a:t>
            </a:r>
            <a:r>
              <a:rPr lang="es-ES" sz="2000" dirty="0" err="1" smtClean="0"/>
              <a:t>arguments</a:t>
            </a:r>
            <a:r>
              <a:rPr lang="es-ES" sz="2000" dirty="0" smtClean="0"/>
              <a:t> </a:t>
            </a:r>
            <a:r>
              <a:rPr lang="es-ES" sz="2000" dirty="0" err="1" smtClean="0"/>
              <a:t>to</a:t>
            </a:r>
            <a:r>
              <a:rPr lang="es-ES" sz="2000" dirty="0" smtClean="0"/>
              <a:t> </a:t>
            </a:r>
            <a:r>
              <a:rPr lang="es-ES" sz="2000" dirty="0" err="1" smtClean="0"/>
              <a:t>it</a:t>
            </a:r>
            <a:endParaRPr lang="es-ES" sz="2000" dirty="0" smtClean="0"/>
          </a:p>
          <a:p>
            <a:pPr marL="1657350" lvl="3" indent="-285750">
              <a:buFontTx/>
              <a:buChar char="-"/>
            </a:pPr>
            <a:r>
              <a:rPr lang="es-ES" sz="2000" dirty="0" err="1" smtClean="0"/>
              <a:t>Loads</a:t>
            </a:r>
            <a:r>
              <a:rPr lang="es-ES" sz="2000" dirty="0" smtClean="0"/>
              <a:t> and </a:t>
            </a:r>
            <a:r>
              <a:rPr lang="es-ES" sz="2000" dirty="0" err="1" smtClean="0"/>
              <a:t>transfers</a:t>
            </a:r>
            <a:r>
              <a:rPr lang="es-ES" sz="2000" dirty="0" smtClean="0"/>
              <a:t> control </a:t>
            </a:r>
            <a:r>
              <a:rPr lang="es-ES" sz="2000" dirty="0" err="1" smtClean="0"/>
              <a:t>to</a:t>
            </a:r>
            <a:r>
              <a:rPr lang="es-ES" sz="2000" dirty="0" smtClean="0"/>
              <a:t> </a:t>
            </a:r>
            <a:r>
              <a:rPr lang="es-ES" sz="2000" dirty="0" err="1" smtClean="0"/>
              <a:t>the</a:t>
            </a:r>
            <a:r>
              <a:rPr lang="es-ES" sz="2000" dirty="0" smtClean="0"/>
              <a:t> </a:t>
            </a:r>
            <a:r>
              <a:rPr lang="es-ES" sz="2000" dirty="0" err="1" smtClean="0"/>
              <a:t>kernel</a:t>
            </a:r>
            <a:endParaRPr lang="es-ES" sz="2000" dirty="0" smtClean="0"/>
          </a:p>
          <a:p>
            <a:pPr marL="1657350" lvl="3" indent="-285750">
              <a:buFontTx/>
              <a:buChar char="-"/>
            </a:pPr>
            <a:endParaRPr lang="es-ES" dirty="0" smtClean="0"/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16906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Linux </a:t>
            </a:r>
            <a:r>
              <a:rPr lang="es-ES" dirty="0" err="1" smtClean="0"/>
              <a:t>Boot</a:t>
            </a:r>
            <a:r>
              <a:rPr lang="es-ES" dirty="0" smtClean="0"/>
              <a:t> </a:t>
            </a:r>
            <a:r>
              <a:rPr lang="es-ES" dirty="0" err="1" smtClean="0"/>
              <a:t>Sequence</a:t>
            </a:r>
            <a:endParaRPr lang="es-ES" dirty="0"/>
          </a:p>
        </p:txBody>
      </p:sp>
      <p:grpSp>
        <p:nvGrpSpPr>
          <p:cNvPr id="7" name="Group 6"/>
          <p:cNvGrpSpPr/>
          <p:nvPr/>
        </p:nvGrpSpPr>
        <p:grpSpPr>
          <a:xfrm>
            <a:off x="1234010" y="1608277"/>
            <a:ext cx="1517768" cy="970077"/>
            <a:chOff x="1155700" y="1611771"/>
            <a:chExt cx="3314700" cy="1204825"/>
          </a:xfrm>
        </p:grpSpPr>
        <p:sp>
          <p:nvSpPr>
            <p:cNvPr id="5" name="Rounded Rectangle 4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82701" y="1611771"/>
              <a:ext cx="3048000" cy="11467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RAM </a:t>
              </a:r>
              <a:r>
                <a:rPr lang="es-ES" dirty="0" err="1" smtClean="0"/>
                <a:t>Controller</a:t>
              </a:r>
              <a:r>
                <a:rPr lang="es-ES" dirty="0" smtClean="0"/>
                <a:t> </a:t>
              </a:r>
              <a:r>
                <a:rPr lang="es-ES" dirty="0" err="1" smtClean="0"/>
                <a:t>Initialized</a:t>
              </a:r>
              <a:endParaRPr lang="es-E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39825" y="2748785"/>
            <a:ext cx="1517768" cy="940749"/>
            <a:chOff x="1155700" y="1648196"/>
            <a:chExt cx="3314700" cy="116840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82700" y="1783786"/>
              <a:ext cx="3048001" cy="80273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Load </a:t>
              </a:r>
              <a:r>
                <a:rPr lang="es-ES" dirty="0" err="1" smtClean="0"/>
                <a:t>from</a:t>
              </a:r>
              <a:r>
                <a:rPr lang="es-ES" dirty="0" smtClean="0"/>
                <a:t> MBR</a:t>
              </a:r>
              <a:endParaRPr lang="es-ES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34010" y="3884954"/>
            <a:ext cx="1517768" cy="940749"/>
            <a:chOff x="1155700" y="1648196"/>
            <a:chExt cx="3314700" cy="1168400"/>
          </a:xfrm>
        </p:grpSpPr>
        <p:sp>
          <p:nvSpPr>
            <p:cNvPr id="12" name="Rounded Rectangle 11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82700" y="1783784"/>
              <a:ext cx="3048001" cy="802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Load stage2</a:t>
              </a:r>
              <a:endParaRPr lang="es-ES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834745" y="1608276"/>
            <a:ext cx="1517768" cy="970078"/>
            <a:chOff x="1155700" y="1611770"/>
            <a:chExt cx="3314700" cy="1204826"/>
          </a:xfrm>
        </p:grpSpPr>
        <p:sp>
          <p:nvSpPr>
            <p:cNvPr id="15" name="Rounded Rectangle 14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82700" y="1611770"/>
              <a:ext cx="3048001" cy="114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BIOS </a:t>
              </a:r>
              <a:r>
                <a:rPr lang="es-ES" dirty="0" err="1" smtClean="0"/>
                <a:t>into</a:t>
              </a:r>
              <a:r>
                <a:rPr lang="es-ES" dirty="0" smtClean="0"/>
                <a:t> </a:t>
              </a:r>
              <a:r>
                <a:rPr lang="es-ES" dirty="0" err="1" smtClean="0"/>
                <a:t>shadow</a:t>
              </a:r>
              <a:r>
                <a:rPr lang="es-ES" dirty="0" smtClean="0"/>
                <a:t> RAM</a:t>
              </a:r>
              <a:endParaRPr lang="es-E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838187" y="2748785"/>
            <a:ext cx="1517768" cy="940749"/>
            <a:chOff x="1155700" y="1648196"/>
            <a:chExt cx="3314700" cy="1168400"/>
          </a:xfrm>
        </p:grpSpPr>
        <p:sp>
          <p:nvSpPr>
            <p:cNvPr id="18" name="Rounded Rectangle 17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82700" y="1783785"/>
              <a:ext cx="3048001" cy="802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err="1" smtClean="0"/>
                <a:t>Signature</a:t>
              </a:r>
              <a:r>
                <a:rPr lang="es-ES" dirty="0" smtClean="0"/>
                <a:t> </a:t>
              </a:r>
              <a:r>
                <a:rPr lang="es-ES" dirty="0" err="1" smtClean="0"/>
                <a:t>present</a:t>
              </a:r>
              <a:r>
                <a:rPr lang="es-ES" dirty="0" smtClean="0"/>
                <a:t>?</a:t>
              </a:r>
              <a:endParaRPr lang="es-E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834745" y="3892372"/>
            <a:ext cx="1517768" cy="940749"/>
            <a:chOff x="1155700" y="1648196"/>
            <a:chExt cx="3314700" cy="1168400"/>
          </a:xfrm>
        </p:grpSpPr>
        <p:sp>
          <p:nvSpPr>
            <p:cNvPr id="21" name="Rounded Rectangle 20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82700" y="1783784"/>
              <a:ext cx="3048001" cy="8027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err="1" smtClean="0"/>
                <a:t>Kernel</a:t>
              </a:r>
              <a:endParaRPr lang="es-ES" dirty="0" smtClean="0"/>
            </a:p>
            <a:p>
              <a:pPr algn="ctr"/>
              <a:r>
                <a:rPr lang="es-ES" dirty="0" err="1" smtClean="0"/>
                <a:t>Initrd</a:t>
              </a:r>
              <a:endParaRPr lang="es-E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447677" y="1608276"/>
            <a:ext cx="1517768" cy="970078"/>
            <a:chOff x="1155700" y="1611770"/>
            <a:chExt cx="3314700" cy="1204826"/>
          </a:xfrm>
        </p:grpSpPr>
        <p:sp>
          <p:nvSpPr>
            <p:cNvPr id="24" name="Rounded Rectangle 23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82700" y="1611770"/>
              <a:ext cx="3048001" cy="114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Shadow RAM </a:t>
              </a:r>
              <a:r>
                <a:rPr lang="es-ES" dirty="0" err="1" smtClean="0"/>
                <a:t>write</a:t>
              </a:r>
              <a:r>
                <a:rPr lang="es-ES" dirty="0" smtClean="0"/>
                <a:t> </a:t>
              </a:r>
              <a:r>
                <a:rPr lang="es-ES" dirty="0" err="1" smtClean="0"/>
                <a:t>protect</a:t>
              </a:r>
              <a:endParaRPr lang="es-ES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45006" y="2734120"/>
            <a:ext cx="1517768" cy="970078"/>
            <a:chOff x="1155700" y="1611770"/>
            <a:chExt cx="3314700" cy="1204826"/>
          </a:xfrm>
        </p:grpSpPr>
        <p:sp>
          <p:nvSpPr>
            <p:cNvPr id="27" name="Rounded Rectangle 26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82700" y="1611770"/>
              <a:ext cx="3048001" cy="114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err="1" smtClean="0"/>
                <a:t>Boot</a:t>
              </a:r>
              <a:r>
                <a:rPr lang="es-ES" dirty="0" smtClean="0"/>
                <a:t> </a:t>
              </a:r>
              <a:r>
                <a:rPr lang="es-ES" dirty="0" err="1" smtClean="0"/>
                <a:t>devices</a:t>
              </a:r>
              <a:r>
                <a:rPr lang="es-ES" dirty="0" smtClean="0"/>
                <a:t> </a:t>
              </a:r>
              <a:r>
                <a:rPr lang="es-ES" dirty="0" err="1" smtClean="0"/>
                <a:t>evaluation</a:t>
              </a:r>
              <a:endParaRPr lang="es-E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234010" y="5331813"/>
            <a:ext cx="1517768" cy="940749"/>
            <a:chOff x="1155700" y="1648196"/>
            <a:chExt cx="3314700" cy="11684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0" name="Rounded Rectangle 29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282700" y="1860237"/>
              <a:ext cx="3048001" cy="649834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sz="1400" dirty="0" smtClean="0"/>
                <a:t>Hardware re-</a:t>
              </a:r>
              <a:r>
                <a:rPr lang="es-ES" sz="1400" dirty="0" err="1" smtClean="0"/>
                <a:t>enumeration</a:t>
              </a:r>
              <a:endParaRPr lang="es-E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055265" y="1622941"/>
            <a:ext cx="1517768" cy="940749"/>
            <a:chOff x="1155700" y="1648196"/>
            <a:chExt cx="3314700" cy="1168400"/>
          </a:xfrm>
        </p:grpSpPr>
        <p:sp>
          <p:nvSpPr>
            <p:cNvPr id="33" name="Rounded Rectangle 32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282700" y="1955800"/>
              <a:ext cx="3048001" cy="458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POST</a:t>
              </a:r>
              <a:endParaRPr lang="es-E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63806" y="2734120"/>
            <a:ext cx="1517768" cy="970078"/>
            <a:chOff x="1155700" y="1611770"/>
            <a:chExt cx="3314700" cy="1204826"/>
          </a:xfrm>
        </p:grpSpPr>
        <p:sp>
          <p:nvSpPr>
            <p:cNvPr id="36" name="Rounded Rectangle 35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82700" y="1611770"/>
              <a:ext cx="3048001" cy="11467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err="1" smtClean="0"/>
                <a:t>Expansion</a:t>
              </a:r>
              <a:r>
                <a:rPr lang="es-ES" dirty="0" smtClean="0"/>
                <a:t> ROM </a:t>
              </a:r>
              <a:r>
                <a:rPr lang="es-ES" dirty="0" err="1" smtClean="0"/>
                <a:t>hooks</a:t>
              </a:r>
              <a:endParaRPr lang="es-ES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34745" y="5331813"/>
            <a:ext cx="1517768" cy="940749"/>
            <a:chOff x="1155700" y="1648196"/>
            <a:chExt cx="3314700" cy="11684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9" name="Rounded Rectangle 38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282700" y="1955798"/>
              <a:ext cx="3048001" cy="45870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RAM Disk</a:t>
              </a:r>
              <a:endParaRPr lang="es-E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435480" y="5331813"/>
            <a:ext cx="1517768" cy="940749"/>
            <a:chOff x="1155700" y="1648196"/>
            <a:chExt cx="3314700" cy="11684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" name="Rounded Rectangle 41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82700" y="1955798"/>
              <a:ext cx="3048001" cy="45870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dirty="0" smtClean="0"/>
                <a:t>Modules</a:t>
              </a:r>
              <a:endParaRPr lang="es-ES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63806" y="5331813"/>
            <a:ext cx="1517768" cy="940749"/>
            <a:chOff x="1155700" y="1648196"/>
            <a:chExt cx="3314700" cy="116840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5" name="Rounded Rectangle 44"/>
            <p:cNvSpPr/>
            <p:nvPr/>
          </p:nvSpPr>
          <p:spPr>
            <a:xfrm>
              <a:off x="1155700" y="1648196"/>
              <a:ext cx="3314700" cy="1168400"/>
            </a:xfrm>
            <a:prstGeom prst="round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82700" y="1994025"/>
              <a:ext cx="3048001" cy="382256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ES" sz="1400" dirty="0" err="1" smtClean="0"/>
                <a:t>Filesystem</a:t>
              </a:r>
              <a:endParaRPr lang="es-ES" sz="1400" dirty="0"/>
            </a:p>
          </p:txBody>
        </p:sp>
      </p:grpSp>
      <p:pic>
        <p:nvPicPr>
          <p:cNvPr id="88" name="Picture 8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63" y="2028203"/>
            <a:ext cx="449333" cy="1891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180" y="2026750"/>
            <a:ext cx="449333" cy="1891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14" y="2027371"/>
            <a:ext cx="449333" cy="18919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86574" y="2513851"/>
            <a:ext cx="449333" cy="18919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14" y="3143960"/>
            <a:ext cx="449333" cy="18919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25" y="3151534"/>
            <a:ext cx="449333" cy="18919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4" y="3139226"/>
            <a:ext cx="449333" cy="18919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5319" y="3621894"/>
            <a:ext cx="449333" cy="18919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-7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74" y="4271512"/>
            <a:ext cx="449333" cy="189193"/>
          </a:xfrm>
          <a:prstGeom prst="rect">
            <a:avLst/>
          </a:prstGeom>
        </p:spPr>
      </p:pic>
      <p:cxnSp>
        <p:nvCxnSpPr>
          <p:cNvPr id="99" name="Straight Arrow Connector 98"/>
          <p:cNvCxnSpPr>
            <a:stCxn id="21" idx="2"/>
            <a:endCxn id="30" idx="0"/>
          </p:cNvCxnSpPr>
          <p:nvPr/>
        </p:nvCxnSpPr>
        <p:spPr>
          <a:xfrm flipH="1">
            <a:off x="1992894" y="4833121"/>
            <a:ext cx="1600735" cy="49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21" idx="2"/>
            <a:endCxn id="39" idx="0"/>
          </p:cNvCxnSpPr>
          <p:nvPr/>
        </p:nvCxnSpPr>
        <p:spPr>
          <a:xfrm>
            <a:off x="3593629" y="4833121"/>
            <a:ext cx="0" cy="49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21" idx="2"/>
            <a:endCxn id="42" idx="0"/>
          </p:cNvCxnSpPr>
          <p:nvPr/>
        </p:nvCxnSpPr>
        <p:spPr>
          <a:xfrm>
            <a:off x="3593629" y="4833121"/>
            <a:ext cx="1600735" cy="49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1" idx="2"/>
            <a:endCxn id="45" idx="0"/>
          </p:cNvCxnSpPr>
          <p:nvPr/>
        </p:nvCxnSpPr>
        <p:spPr>
          <a:xfrm>
            <a:off x="3593629" y="4833121"/>
            <a:ext cx="3229061" cy="4986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42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28279</TotalTime>
  <Words>651</Words>
  <Application>Microsoft Office PowerPoint</Application>
  <PresentationFormat>On-screen Show (4:3)</PresentationFormat>
  <Paragraphs>319</Paragraphs>
  <Slides>26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Consolas</vt:lpstr>
      <vt:lpstr>Office Theme</vt:lpstr>
      <vt:lpstr>(in)secure booting linux</vt:lpstr>
      <vt:lpstr>insecure booting linux</vt:lpstr>
      <vt:lpstr>whoami</vt:lpstr>
      <vt:lpstr>Overview</vt:lpstr>
      <vt:lpstr>Boot sequence: The big picture</vt:lpstr>
      <vt:lpstr>Boot sequence: Power-On</vt:lpstr>
      <vt:lpstr>Boot sequence: BIOS</vt:lpstr>
      <vt:lpstr>Linux Boot Sequence: GRUB</vt:lpstr>
      <vt:lpstr>Linux Boot Sequence</vt:lpstr>
      <vt:lpstr>Linux Unified Key Setup</vt:lpstr>
      <vt:lpstr>Linux Unified Key Setup</vt:lpstr>
      <vt:lpstr>initramfs</vt:lpstr>
      <vt:lpstr>initramfs</vt:lpstr>
      <vt:lpstr>How full is full-disk encryption? </vt:lpstr>
      <vt:lpstr>Attack vectors</vt:lpstr>
      <vt:lpstr>Attack vectors Evil maid</vt:lpstr>
      <vt:lpstr>Attack vectors Evil border</vt:lpstr>
      <vt:lpstr>Attack vectors Demo: Tampering with initrd</vt:lpstr>
      <vt:lpstr>Attack vectors Demo: stage0</vt:lpstr>
      <vt:lpstr>Attack vectors Demo: stage0</vt:lpstr>
      <vt:lpstr>Attack vectors Demo: Tampering with initrd</vt:lpstr>
      <vt:lpstr>Demo! Tampering with initrd</vt:lpstr>
      <vt:lpstr>Bonus Demo! Key extraction from memory</vt:lpstr>
      <vt:lpstr>Possible mitigations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(in)secure booting linux</dc:title>
  <dc:creator>Ángel</dc:creator>
  <cp:lastModifiedBy>Ángel</cp:lastModifiedBy>
  <cp:revision>76</cp:revision>
  <dcterms:created xsi:type="dcterms:W3CDTF">2015-09-04T16:29:35Z</dcterms:created>
  <dcterms:modified xsi:type="dcterms:W3CDTF">2015-10-02T12:11:41Z</dcterms:modified>
</cp:coreProperties>
</file>